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ma" ContentType="audio/x-ms-wma"/>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embedTrueTypeFonts="1" autoCompressPictures="0">
  <p:sldMasterIdLst>
    <p:sldMasterId id="2147483862" r:id="rId4"/>
  </p:sldMasterIdLst>
  <p:notesMasterIdLst>
    <p:notesMasterId r:id="rId20"/>
  </p:notesMasterIdLst>
  <p:handoutMasterIdLst>
    <p:handoutMasterId r:id="rId21"/>
  </p:handoutMasterIdLst>
  <p:sldIdLst>
    <p:sldId id="311" r:id="rId5"/>
    <p:sldId id="312" r:id="rId6"/>
    <p:sldId id="313" r:id="rId7"/>
    <p:sldId id="314" r:id="rId8"/>
    <p:sldId id="315" r:id="rId9"/>
    <p:sldId id="317" r:id="rId10"/>
    <p:sldId id="318" r:id="rId11"/>
    <p:sldId id="319" r:id="rId12"/>
    <p:sldId id="320" r:id="rId13"/>
    <p:sldId id="321" r:id="rId14"/>
    <p:sldId id="323" r:id="rId15"/>
    <p:sldId id="324" r:id="rId16"/>
    <p:sldId id="325" r:id="rId17"/>
    <p:sldId id="326" r:id="rId18"/>
    <p:sldId id="327" r:id="rId19"/>
  </p:sldIdLst>
  <p:sldSz cx="12192000" cy="6858000"/>
  <p:notesSz cx="7010400" cy="9296400"/>
  <p:embeddedFontLst>
    <p:embeddedFont>
      <p:font typeface="Calibri" panose="020F0502020204030204" pitchFamily="34" charset="0"/>
      <p:regular r:id="rId22"/>
      <p:bold r:id="rId23"/>
      <p:italic r:id="rId24"/>
      <p:boldItalic r:id="rId25"/>
    </p:embeddedFont>
    <p:embeddedFont>
      <p:font typeface="Calibri Light" panose="020F0302020204030204" pitchFamily="34" charset="0"/>
      <p:regular r:id="rId26"/>
      <p:italic r:id="rId27"/>
    </p:embeddedFont>
    <p:embeddedFont>
      <p:font typeface="Century Gothic" panose="020B0502020202020204" pitchFamily="34" charset="0"/>
      <p:regular r:id="rId28"/>
      <p:bold r:id="rId29"/>
      <p:italic r:id="rId30"/>
      <p:boldItalic r:id="rId31"/>
    </p:embeddedFont>
    <p:embeddedFont>
      <p:font typeface="Wingdings 3" panose="05040102010807070707" pitchFamily="18" charset="2"/>
      <p:regular r:id="rId3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4" autoAdjust="0"/>
    <p:restoredTop sz="96374" autoAdjust="0"/>
  </p:normalViewPr>
  <p:slideViewPr>
    <p:cSldViewPr snapToGrid="0">
      <p:cViewPr varScale="1">
        <p:scale>
          <a:sx n="85" d="100"/>
          <a:sy n="85" d="100"/>
        </p:scale>
        <p:origin x="90" y="648"/>
      </p:cViewPr>
      <p:guideLst/>
    </p:cSldViewPr>
  </p:slideViewPr>
  <p:outlineViewPr>
    <p:cViewPr>
      <p:scale>
        <a:sx n="33" d="100"/>
        <a:sy n="33" d="100"/>
      </p:scale>
      <p:origin x="0" y="-13218"/>
    </p:cViewPr>
  </p:outlineViewPr>
  <p:notesTextViewPr>
    <p:cViewPr>
      <p:scale>
        <a:sx n="125" d="100"/>
        <a:sy n="125" d="100"/>
      </p:scale>
      <p:origin x="0" y="0"/>
    </p:cViewPr>
  </p:notesTextViewPr>
  <p:sorterViewPr>
    <p:cViewPr>
      <p:scale>
        <a:sx n="100" d="100"/>
        <a:sy n="100" d="100"/>
      </p:scale>
      <p:origin x="0" y="0"/>
    </p:cViewPr>
  </p:sorterViewPr>
  <p:notesViewPr>
    <p:cSldViewPr snapToGrid="0">
      <p:cViewPr>
        <p:scale>
          <a:sx n="125" d="100"/>
          <a:sy n="125" d="100"/>
        </p:scale>
        <p:origin x="1434" y="-112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3" Type="http://schemas.openxmlformats.org/officeDocument/2006/relationships/customXml" Target="../customXml/item3.xml"/><Relationship Id="rId21" Type="http://schemas.openxmlformats.org/officeDocument/2006/relationships/handoutMaster" Target="handoutMasters/handoutMaster1.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29"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32" Type="http://schemas.openxmlformats.org/officeDocument/2006/relationships/font" Target="fonts/font11.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heme" Target="theme/theme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4FA9168-1AA0-4330-93C8-8A2BC786DAAA}"/>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a:extLst>
              <a:ext uri="{FF2B5EF4-FFF2-40B4-BE49-F238E27FC236}">
                <a16:creationId xmlns:a16="http://schemas.microsoft.com/office/drawing/2014/main" id="{AC5761D6-F269-4E92-99D5-40AC843D8695}"/>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F68C0DD2-AAFF-40FB-B1D5-B76D6B9F63F5}" type="datetimeFigureOut">
              <a:rPr lang="en-US" smtClean="0"/>
              <a:t>10/27/2021</a:t>
            </a:fld>
            <a:endParaRPr lang="en-US" dirty="0"/>
          </a:p>
        </p:txBody>
      </p:sp>
      <p:sp>
        <p:nvSpPr>
          <p:cNvPr id="4" name="Footer Placeholder 3">
            <a:extLst>
              <a:ext uri="{FF2B5EF4-FFF2-40B4-BE49-F238E27FC236}">
                <a16:creationId xmlns:a16="http://schemas.microsoft.com/office/drawing/2014/main" id="{112D8426-202C-4385-BEF1-8D0C15BC7435}"/>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CF91F5F-CE2D-4C59-9BE8-D5C9660BC83B}"/>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8D82E420-31C0-4FAB-9C47-370244A3A0D7}" type="slidenum">
              <a:rPr lang="en-US" smtClean="0"/>
              <a:t>‹#›</a:t>
            </a:fld>
            <a:endParaRPr lang="en-US" dirty="0"/>
          </a:p>
        </p:txBody>
      </p:sp>
    </p:spTree>
    <p:extLst>
      <p:ext uri="{BB962C8B-B14F-4D97-AF65-F5344CB8AC3E}">
        <p14:creationId xmlns:p14="http://schemas.microsoft.com/office/powerpoint/2010/main" val="9953939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0EAA7A3-4278-43C6-8774-F62FA0274339}" type="datetimeFigureOut">
              <a:rPr lang="en-US" smtClean="0"/>
              <a:t>10/27/2021</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FBDF500-FE05-4D50-AB42-37EDEB80A66C}" type="slidenum">
              <a:rPr lang="en-US" smtClean="0"/>
              <a:t>‹#›</a:t>
            </a:fld>
            <a:endParaRPr lang="en-US" dirty="0"/>
          </a:p>
        </p:txBody>
      </p:sp>
    </p:spTree>
    <p:extLst>
      <p:ext uri="{BB962C8B-B14F-4D97-AF65-F5344CB8AC3E}">
        <p14:creationId xmlns:p14="http://schemas.microsoft.com/office/powerpoint/2010/main" val="2934920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Welcome to CRP Ethics Training.  This is by the State of Alaska, Department of Labor and Workforce Development, Division of Vocational Rehabilitation. </a:t>
            </a:r>
          </a:p>
        </p:txBody>
      </p:sp>
      <p:sp>
        <p:nvSpPr>
          <p:cNvPr id="4" name="Slide Number Placeholder 3"/>
          <p:cNvSpPr>
            <a:spLocks noGrp="1"/>
          </p:cNvSpPr>
          <p:nvPr>
            <p:ph type="sldNum" sz="quarter" idx="5"/>
          </p:nvPr>
        </p:nvSpPr>
        <p:spPr/>
        <p:txBody>
          <a:bodyPr/>
          <a:lstStyle/>
          <a:p>
            <a:fld id="{0FBDF500-FE05-4D50-AB42-37EDEB80A66C}" type="slidenum">
              <a:rPr lang="en-US" smtClean="0"/>
              <a:t>1</a:t>
            </a:fld>
            <a:endParaRPr lang="en-US" dirty="0"/>
          </a:p>
        </p:txBody>
      </p:sp>
    </p:spTree>
    <p:extLst>
      <p:ext uri="{BB962C8B-B14F-4D97-AF65-F5344CB8AC3E}">
        <p14:creationId xmlns:p14="http://schemas.microsoft.com/office/powerpoint/2010/main" val="4044981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prstClr val="black"/>
                </a:solidFill>
                <a:effectLst/>
                <a:uLnTx/>
                <a:uFillTx/>
                <a:latin typeface="Calibri" panose="020F0502020204030204"/>
                <a:ea typeface="+mn-ea"/>
                <a:cs typeface="+mn-cs"/>
              </a:rPr>
              <a:t>Professional Responsibility</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Community Rehabilitation Providers should contract only within the boundaries of their competence, based on their education, training, experience and credentials.  CRPs should not misrepresent their competence to clients or others.  CRPs should continually monitor their effectiveness as professionals and, when necessary, take steps to improve performance through training, consultation, or input from the Rehabilitation Counselors or the CRP Specialist.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CRPs do not condone or participate in any form of harassment, including sexual harassment.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CRPs must be timely, accurate, honest, and objective in reporting their professional activities and service results to Rehabilitation Counselors in the form of evaluation reports.  They do not exploit others in their professional relationships to seek or receive unjustified personal gains, sexual favors, unfair advantages, or unearned goods or services.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CRPs should recognize their own personal or professional relationships may interfere with their ability to practice ethically and professionally.  Under such circumstances, CRPs are obligated to decline participation or to limit their assistance in a manner consistent with professional obligations.  CRPs identify, make known, and address real or apparent conflicts of interest with the Rehabilitation Counselor in an attempt to maintain the confidence and trust, discharge professional obligations, and maintain responsibility, impartiality, and accountability.  CRPs should not engage in any act or omission of a dishonest, deceitful, or fraudulent nature in the conduct of their professional activities.</a:t>
            </a:r>
          </a:p>
        </p:txBody>
      </p:sp>
      <p:sp>
        <p:nvSpPr>
          <p:cNvPr id="4" name="Slide Number Placeholder 3"/>
          <p:cNvSpPr>
            <a:spLocks noGrp="1"/>
          </p:cNvSpPr>
          <p:nvPr>
            <p:ph type="sldNum" sz="quarter" idx="5"/>
          </p:nvPr>
        </p:nvSpPr>
        <p:spPr/>
        <p:txBody>
          <a:bodyPr/>
          <a:lstStyle/>
          <a:p>
            <a:fld id="{0FBDF500-FE05-4D50-AB42-37EDEB80A66C}" type="slidenum">
              <a:rPr lang="en-US" smtClean="0"/>
              <a:t>10</a:t>
            </a:fld>
            <a:endParaRPr lang="en-US" dirty="0"/>
          </a:p>
        </p:txBody>
      </p:sp>
    </p:spTree>
    <p:extLst>
      <p:ext uri="{BB962C8B-B14F-4D97-AF65-F5344CB8AC3E}">
        <p14:creationId xmlns:p14="http://schemas.microsoft.com/office/powerpoint/2010/main" val="21524956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prstClr val="black"/>
                </a:solidFill>
                <a:effectLst/>
                <a:uLnTx/>
                <a:uFillTx/>
                <a:latin typeface="Calibri" panose="020F0502020204030204"/>
                <a:ea typeface="+mn-ea"/>
                <a:cs typeface="+mn-cs"/>
              </a:rPr>
              <a:t>Relationships with Other Professionals and Employers</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Community Rehabilitation Providers recognize the quality of interactions with colleagues can influence the quality of services provided to clients.  They work to become knowledgeable about the role of other professionals within and outside the profession, and develop positive working relationships and systems of communication with colleagues to enhance services to clients.  CRPs secure employment in settings that support and uphold the ethical standards outlined in this document.  They attempt to reach agreement with employers as to acceptable standards of client care and professional conduct that allow for changes in employer policies conducive to the growth and development of clients.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Agency CRPs must select competent and appropriately credentialed staff and assign responsibilities compatible with their education, skills, and experiences.  All staff who will be working with DVR clients must have the appropriate documentation on file with the CRP Specialist and be approved to provide services.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CRPs should make reasonable efforts to ensure that clients and/or their legally authorized representatives are afforded the opportunity for full participation in decisions related to the services they receive.  Only those with a need to know are allowed access to the information of clients, and only then upon a properly executed release of information request or receipt of a court order.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CRPs should only discuss information necessary to achieve the purpose of the goals as outlined by the Rehabilitation Counselor.  When engaging in formal and informal discussions, CRPs should refrain from discussing confidential information that reasonably could lead to the identification of a client unless client consent has been obtained or the disclosure cannot be avoided.  CRPs must refrain from discussions when they are engaged in a personal or professional role that compromises their ability to provide effective assistance to clients.  When discussing with clients or employers they should use clear and understandable language to inform all parties involved about the purpose of the services to be provided, potential risks and benefits, and the limits of confidentiality.  Working in conjunction with the client and the counselor they should attempt to develop a clear definition of the problem, goals for change, and predicted outcomes as appropriate to the needs of client.</a:t>
            </a:r>
            <a:endParaRPr kumimoji="0" lang="en-IN"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fld id="{0FBDF500-FE05-4D50-AB42-37EDEB80A66C}" type="slidenum">
              <a:rPr lang="en-US" smtClean="0"/>
              <a:t>11</a:t>
            </a:fld>
            <a:endParaRPr lang="en-US" dirty="0"/>
          </a:p>
        </p:txBody>
      </p:sp>
    </p:spTree>
    <p:extLst>
      <p:ext uri="{BB962C8B-B14F-4D97-AF65-F5344CB8AC3E}">
        <p14:creationId xmlns:p14="http://schemas.microsoft.com/office/powerpoint/2010/main" val="3522236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prstClr val="black"/>
                </a:solidFill>
                <a:effectLst/>
                <a:uLnTx/>
                <a:uFillTx/>
                <a:latin typeface="Calibri" panose="020F0502020204030204"/>
                <a:ea typeface="+mn-ea"/>
                <a:cs typeface="+mn-cs"/>
              </a:rPr>
              <a:t>Technology and Social Media</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Community Rehabilitation Providers recognize that service provision is not limited to in-person, face-to-face interactions.  CRPs actively attempt to understand the evolving nature of technology and social media, and how such resources may be used to better serve their clients.  CRPs appreciate the implications for legal and ethical practice when using technology or social media, and are particularly mindful of issues related to confidentiality, accessibility, and online behavior.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When technology is used in the client/CRP relationship, CRPs are held to the same level of expected behavior and competence as defined in this document regardless of the technology used or its application.  CRPs seek business, legal, and technical assistance when necessary and make reasonable efforts to ensure that technology is used appropriately and client rights are protected.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Clients have the freedom to choose whether to use technology.  CRPs should inform clients about the inherent risks of using technology to transmit confidential information.  They should explain the limitations of specific technologies (e.g., text messaging, email) and urge clients to be cautious when using technology to communicate confidential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CRPs should make reasonable efforts to ensure the security of confidential information transmitted or stored through any electronic means.  They should use encryption and password-protection techniques for all technology-based communications to protect confidential client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CRPs recognize that information posted on social media sites is largely permanent and easily shared beyond the privacy settings of any particular site.  They should take reasonable steps to monitor for and remove or correct potentially harmful information shared on sites they establish for their professional presence.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CRPs should protect the confidentiality of clients by avoiding the posting of any personally identifiable information, unless the client has provided written consent to do so.  In no circumstance should protected or highly sensitive information be shared via social media platforms.</a:t>
            </a:r>
          </a:p>
        </p:txBody>
      </p:sp>
      <p:sp>
        <p:nvSpPr>
          <p:cNvPr id="4" name="Slide Number Placeholder 3"/>
          <p:cNvSpPr>
            <a:spLocks noGrp="1"/>
          </p:cNvSpPr>
          <p:nvPr>
            <p:ph type="sldNum" sz="quarter" idx="5"/>
          </p:nvPr>
        </p:nvSpPr>
        <p:spPr/>
        <p:txBody>
          <a:bodyPr/>
          <a:lstStyle/>
          <a:p>
            <a:fld id="{0FBDF500-FE05-4D50-AB42-37EDEB80A66C}" type="slidenum">
              <a:rPr lang="en-US" smtClean="0"/>
              <a:t>12</a:t>
            </a:fld>
            <a:endParaRPr lang="en-US" dirty="0"/>
          </a:p>
        </p:txBody>
      </p:sp>
    </p:spTree>
    <p:extLst>
      <p:ext uri="{BB962C8B-B14F-4D97-AF65-F5344CB8AC3E}">
        <p14:creationId xmlns:p14="http://schemas.microsoft.com/office/powerpoint/2010/main" val="28809122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prstClr val="black"/>
                </a:solidFill>
                <a:effectLst/>
                <a:uLnTx/>
                <a:uFillTx/>
                <a:latin typeface="Calibri" panose="020F0502020204030204"/>
                <a:ea typeface="+mn-ea"/>
                <a:cs typeface="+mn-cs"/>
              </a:rPr>
              <a:t>Business Practices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Community Rehabilitation Providers aspire to open, honest, and accurate business practices when working or communicating with clients, Rehabilitation Counselors, employers, other professionals and the general public.  CRPs practice in a nondiscriminatory manner within the boundaries of professional competence.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When advertising or otherwise representing their services to the public in any form of media, CRPs identify their credentials in an accurate manner that is not false, misleading, deceptive, or fraudulent.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Regardless of format, CRPs create, protect, and maintain documentation necessary for rendering professional services.  CRPs include sufficient and timely documentation to facilitate the delivery of services.  They should make reasonable efforts to ensure that documentation accurately reflects client progress and the services provided, including who provided the services.  Documentation generated by CRPs protects the privacy of clients to the extent possible and includes only relevant or appropriate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CRPs securely maintain records necessary for rendering professional services to clients and as required by applicable laws and organizational policies.  Subsequent to file closure or termination of services, records are stored in a secure manner that ensures reasonable future access for record retrieval.  Records are destroyed in a manner assuring preservation of confidentiality.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CRPs ordinarily refrain from accepting goods or services from clients in return for CRP services because such arrangements may create inherent potential for conflicts, exploitation, and distortion of the professional relationship.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CRPs maintain billing records that are confidential, accurately reflect the services provided and fees charged, and identifies who provided the services.  Invoices accurately reflect the services provided and will be submitted timely to the DVR office with proper reports.</a:t>
            </a:r>
          </a:p>
        </p:txBody>
      </p:sp>
      <p:sp>
        <p:nvSpPr>
          <p:cNvPr id="4" name="Slide Number Placeholder 3"/>
          <p:cNvSpPr>
            <a:spLocks noGrp="1"/>
          </p:cNvSpPr>
          <p:nvPr>
            <p:ph type="sldNum" sz="quarter" idx="5"/>
          </p:nvPr>
        </p:nvSpPr>
        <p:spPr/>
        <p:txBody>
          <a:bodyPr/>
          <a:lstStyle/>
          <a:p>
            <a:fld id="{0FBDF500-FE05-4D50-AB42-37EDEB80A66C}" type="slidenum">
              <a:rPr lang="en-US" smtClean="0"/>
              <a:t>13</a:t>
            </a:fld>
            <a:endParaRPr lang="en-US" dirty="0"/>
          </a:p>
        </p:txBody>
      </p:sp>
    </p:spTree>
    <p:extLst>
      <p:ext uri="{BB962C8B-B14F-4D97-AF65-F5344CB8AC3E}">
        <p14:creationId xmlns:p14="http://schemas.microsoft.com/office/powerpoint/2010/main" val="36205737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prstClr val="black"/>
                </a:solidFill>
                <a:effectLst/>
                <a:uLnTx/>
                <a:uFillTx/>
                <a:latin typeface="Calibri" panose="020F0502020204030204"/>
                <a:ea typeface="+mn-ea"/>
                <a:cs typeface="+mn-cs"/>
              </a:rPr>
              <a:t>Resolving Ethical Issues</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Community Rehabilitation Providers behave in an ethical and legal manner.  They are aware that client welfare and trust in the profession depend on a high level of professional conduct.  They hold other CRPs to the same standards and are willing to make reasonable efforts to ensure that standards are upheld.  CRPs strive to resolve ethical dilemmas with direct and open communication among all parties involved and seek consultation with colleagues and DVR staff when necessary.  CRPs incorporate ethical practice into their daily professional work and engage in ongoing professional development.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CRPs are responsible for reading, understanding, and following the code of ethics, and seeking clarification of any standard that is not understood.  Lack of knowledge or misunderstanding of an ethical responsibility is not a defense against a charge of unethical conduct.</a:t>
            </a:r>
          </a:p>
        </p:txBody>
      </p:sp>
      <p:sp>
        <p:nvSpPr>
          <p:cNvPr id="4" name="Slide Number Placeholder 3"/>
          <p:cNvSpPr>
            <a:spLocks noGrp="1"/>
          </p:cNvSpPr>
          <p:nvPr>
            <p:ph type="sldNum" sz="quarter" idx="5"/>
          </p:nvPr>
        </p:nvSpPr>
        <p:spPr/>
        <p:txBody>
          <a:bodyPr/>
          <a:lstStyle/>
          <a:p>
            <a:fld id="{0FBDF500-FE05-4D50-AB42-37EDEB80A66C}" type="slidenum">
              <a:rPr lang="en-US" smtClean="0"/>
              <a:t>14</a:t>
            </a:fld>
            <a:endParaRPr lang="en-US" dirty="0"/>
          </a:p>
        </p:txBody>
      </p:sp>
    </p:spTree>
    <p:extLst>
      <p:ext uri="{BB962C8B-B14F-4D97-AF65-F5344CB8AC3E}">
        <p14:creationId xmlns:p14="http://schemas.microsoft.com/office/powerpoint/2010/main" val="32728165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Thank you for watching the CRP Code of Ethics Training.  Please take this brief questionnaire by clicking on the hand.  The link will take you to Survey Monkey.  Please also feel free to contact us if you have any questions.  </a:t>
            </a:r>
          </a:p>
        </p:txBody>
      </p:sp>
      <p:sp>
        <p:nvSpPr>
          <p:cNvPr id="4" name="Slide Number Placeholder 3"/>
          <p:cNvSpPr>
            <a:spLocks noGrp="1"/>
          </p:cNvSpPr>
          <p:nvPr>
            <p:ph type="sldNum" sz="quarter" idx="5"/>
          </p:nvPr>
        </p:nvSpPr>
        <p:spPr/>
        <p:txBody>
          <a:bodyPr/>
          <a:lstStyle/>
          <a:p>
            <a:fld id="{0FBDF500-FE05-4D50-AB42-37EDEB80A66C}" type="slidenum">
              <a:rPr lang="en-US" smtClean="0"/>
              <a:t>15</a:t>
            </a:fld>
            <a:endParaRPr lang="en-US" dirty="0"/>
          </a:p>
        </p:txBody>
      </p:sp>
    </p:spTree>
    <p:extLst>
      <p:ext uri="{BB962C8B-B14F-4D97-AF65-F5344CB8AC3E}">
        <p14:creationId xmlns:p14="http://schemas.microsoft.com/office/powerpoint/2010/main" val="1531664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Principles</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Alaska Division of Vocational Rehabilitation (DVR) believes in the value of employment in an individual’s life.  We honor and respect each individual’s strengths, skills, choices, abilities and cultural identity.  We develop strong partnerships with Tribal Vocational Rehabilitation programs, schools, job-centers and centers for independent living.  We believe in delivering high quality vocational rehabilitation services, employing and developing highly qualified and skilled rehabilitation staff; and the principles of stewardship in the use of public resources.</a:t>
            </a:r>
          </a:p>
        </p:txBody>
      </p:sp>
      <p:sp>
        <p:nvSpPr>
          <p:cNvPr id="4" name="Slide Number Placeholder 3"/>
          <p:cNvSpPr>
            <a:spLocks noGrp="1"/>
          </p:cNvSpPr>
          <p:nvPr>
            <p:ph type="sldNum" sz="quarter" idx="5"/>
          </p:nvPr>
        </p:nvSpPr>
        <p:spPr/>
        <p:txBody>
          <a:bodyPr/>
          <a:lstStyle/>
          <a:p>
            <a:fld id="{0FBDF500-FE05-4D50-AB42-37EDEB80A66C}" type="slidenum">
              <a:rPr lang="en-US" smtClean="0"/>
              <a:t>2</a:t>
            </a:fld>
            <a:endParaRPr lang="en-US" dirty="0"/>
          </a:p>
        </p:txBody>
      </p:sp>
    </p:spTree>
    <p:extLst>
      <p:ext uri="{BB962C8B-B14F-4D97-AF65-F5344CB8AC3E}">
        <p14:creationId xmlns:p14="http://schemas.microsoft.com/office/powerpoint/2010/main" val="1362666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44546A">
                    <a:lumMod val="75000"/>
                  </a:srgbClr>
                </a:solidFill>
                <a:effectLst/>
                <a:uLnTx/>
                <a:uFillTx/>
                <a:latin typeface="Calibri Light" panose="020F0302020204030204" pitchFamily="34" charset="0"/>
                <a:ea typeface="+mn-ea"/>
                <a:cs typeface="Calibri Light" panose="020F0302020204030204" pitchFamily="34" charset="0"/>
              </a:rPr>
              <a:t>What to expect in this presentation:</a:t>
            </a:r>
            <a:endParaRPr kumimoji="0" lang="en-US" sz="1400" b="0" i="0" u="sng" strike="noStrike" kern="1200" cap="none" spc="0" normalizeH="0" baseline="0" noProof="0" dirty="0">
              <a:ln>
                <a:noFill/>
              </a:ln>
              <a:solidFill>
                <a:srgbClr val="44546A">
                  <a:lumMod val="75000"/>
                </a:srgbClr>
              </a:solidFill>
              <a:effectLst/>
              <a:uLnTx/>
              <a:uFillTx/>
              <a:latin typeface="Calibri Light" panose="020F0302020204030204" pitchFamily="34" charset="0"/>
              <a:ea typeface="+mn-ea"/>
              <a:cs typeface="Calibri Light" panose="020F0302020204030204" pitchFamily="34" charset="0"/>
            </a:endParaRPr>
          </a:p>
          <a:p>
            <a:pPr marL="174708" marR="0" lvl="0" indent="-174708" algn="l" defTabSz="914400" rtl="0" eaLnBrk="1" fontAlgn="auto" latinLnBrk="0" hangingPunct="1">
              <a:lnSpc>
                <a:spcPct val="100000"/>
              </a:lnSpc>
              <a:spcBef>
                <a:spcPts val="0"/>
              </a:spcBef>
              <a:spcAft>
                <a:spcPts val="0"/>
              </a:spcAft>
              <a:buClrTx/>
              <a:buSzTx/>
              <a:buFontTx/>
              <a:buChar char="-"/>
              <a:tabLst/>
              <a:defRPr/>
            </a:pPr>
            <a:endParaRPr kumimoji="0" lang="en-US" sz="1200" b="0" i="0" u="none" strike="noStrike" kern="1200" cap="none" spc="0" normalizeH="0" baseline="0" noProof="0" dirty="0">
              <a:ln>
                <a:noFill/>
              </a:ln>
              <a:solidFill>
                <a:srgbClr val="44546A">
                  <a:lumMod val="75000"/>
                </a:srgbClr>
              </a:solidFill>
              <a:effectLst/>
              <a:uLnTx/>
              <a:uFillTx/>
              <a:latin typeface="Calibri Light" panose="020F0302020204030204" pitchFamily="34" charset="0"/>
              <a:ea typeface="+mn-ea"/>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lumMod val="75000"/>
                  </a:srgbClr>
                </a:solidFill>
                <a:effectLst/>
                <a:uLnTx/>
                <a:uFillTx/>
                <a:latin typeface="Calibri Light" panose="020F0302020204030204" pitchFamily="34" charset="0"/>
                <a:ea typeface="+mn-ea"/>
                <a:cs typeface="Calibri Light" panose="020F0302020204030204" pitchFamily="34" charset="0"/>
              </a:rPr>
              <a:t>This is a brief overview of what Community Rehabilitation Providers (CRPs) will be expected to understand and follow while contracting with the Alaska Division of Vocational Rehabilitation (DVR).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44546A">
                  <a:lumMod val="75000"/>
                </a:srgbClr>
              </a:solidFill>
              <a:effectLst/>
              <a:uLnTx/>
              <a:uFillTx/>
              <a:latin typeface="Calibri Light" panose="020F0302020204030204" pitchFamily="34" charset="0"/>
              <a:ea typeface="+mn-ea"/>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lumMod val="75000"/>
                  </a:srgbClr>
                </a:solidFill>
                <a:effectLst/>
                <a:uLnTx/>
                <a:uFillTx/>
                <a:latin typeface="Calibri Light" panose="020F0302020204030204" pitchFamily="34" charset="0"/>
                <a:ea typeface="+mn-ea"/>
                <a:cs typeface="Calibri Light" panose="020F0302020204030204" pitchFamily="34" charset="0"/>
              </a:rPr>
              <a:t>It will present several scenarios with explanations so you can test your understanding.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44546A">
                  <a:lumMod val="75000"/>
                </a:srgbClr>
              </a:solidFill>
              <a:effectLst/>
              <a:uLnTx/>
              <a:uFillTx/>
              <a:latin typeface="Calibri Light" panose="020F0302020204030204" pitchFamily="34" charset="0"/>
              <a:ea typeface="+mn-ea"/>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lumMod val="75000"/>
                  </a:srgbClr>
                </a:solidFill>
                <a:effectLst/>
                <a:uLnTx/>
                <a:uFillTx/>
                <a:latin typeface="Calibri Light" panose="020F0302020204030204" pitchFamily="34" charset="0"/>
                <a:ea typeface="+mn-ea"/>
                <a:cs typeface="Calibri Light" panose="020F0302020204030204" pitchFamily="34" charset="0"/>
              </a:rPr>
              <a:t>This training summarizes the requirements of the Alaska CRP Code of Ethics to help you understand those requirements and recognize when you may have ethical issues to resolve. Please seek advice if you have questions.</a:t>
            </a:r>
          </a:p>
        </p:txBody>
      </p:sp>
      <p:sp>
        <p:nvSpPr>
          <p:cNvPr id="4" name="Slide Number Placeholder 3"/>
          <p:cNvSpPr>
            <a:spLocks noGrp="1"/>
          </p:cNvSpPr>
          <p:nvPr>
            <p:ph type="sldNum" sz="quarter" idx="5"/>
          </p:nvPr>
        </p:nvSpPr>
        <p:spPr/>
        <p:txBody>
          <a:bodyPr/>
          <a:lstStyle/>
          <a:p>
            <a:fld id="{0FBDF500-FE05-4D50-AB42-37EDEB80A66C}" type="slidenum">
              <a:rPr lang="en-US" smtClean="0"/>
              <a:t>3</a:t>
            </a:fld>
            <a:endParaRPr lang="en-US" dirty="0"/>
          </a:p>
        </p:txBody>
      </p:sp>
    </p:spTree>
    <p:extLst>
      <p:ext uri="{BB962C8B-B14F-4D97-AF65-F5344CB8AC3E}">
        <p14:creationId xmlns:p14="http://schemas.microsoft.com/office/powerpoint/2010/main" val="2126204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Why does it matter?</a:t>
            </a:r>
          </a:p>
          <a:p>
            <a:pPr marL="174708" marR="0" lvl="0" indent="-174708" algn="l" defTabSz="914400" rtl="0" eaLnBrk="1" fontAlgn="auto" latinLnBrk="0" hangingPunct="1">
              <a:lnSpc>
                <a:spcPct val="100000"/>
              </a:lnSpc>
              <a:spcBef>
                <a:spcPts val="0"/>
              </a:spcBef>
              <a:spcAft>
                <a:spcPts val="0"/>
              </a:spcAft>
              <a:buClrTx/>
              <a:buSzTx/>
              <a:buFontTx/>
              <a:buChar char="-"/>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lumMod val="75000"/>
                  </a:srgbClr>
                </a:solidFill>
                <a:effectLst/>
                <a:uLnTx/>
                <a:uFillTx/>
                <a:latin typeface="Calibri Light" panose="020F0302020204030204" pitchFamily="34" charset="0"/>
                <a:ea typeface="+mn-ea"/>
                <a:cs typeface="Calibri Light" panose="020F0302020204030204" pitchFamily="34" charset="0"/>
              </a:rPr>
              <a:t>Understanding the CRP Code of Ethics is important because we work with a vulnerable population.  We owe the public a duty to behave ethically and do what is right.  As independent contractors your business reputation is at stake.  You are a role model for the client, and “the face” of DVR to the public.  There are penalties for violating the CRP Code of Ethics, such as being placed in a probationary status, having to write a corrective action plan, or being removed from the list of approved CRPs. </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5"/>
          </p:nvPr>
        </p:nvSpPr>
        <p:spPr/>
        <p:txBody>
          <a:bodyPr/>
          <a:lstStyle/>
          <a:p>
            <a:fld id="{0FBDF500-FE05-4D50-AB42-37EDEB80A66C}" type="slidenum">
              <a:rPr lang="en-US" smtClean="0"/>
              <a:t>4</a:t>
            </a:fld>
            <a:endParaRPr lang="en-US" dirty="0"/>
          </a:p>
        </p:txBody>
      </p:sp>
    </p:spTree>
    <p:extLst>
      <p:ext uri="{BB962C8B-B14F-4D97-AF65-F5344CB8AC3E}">
        <p14:creationId xmlns:p14="http://schemas.microsoft.com/office/powerpoint/2010/main" val="4274004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Ethical Practice</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lumMod val="75000"/>
                  </a:srgbClr>
                </a:solidFill>
                <a:effectLst/>
                <a:uLnTx/>
                <a:uFillTx/>
                <a:latin typeface="Calibri Light" panose="020F0302020204030204" pitchFamily="34" charset="0"/>
                <a:ea typeface="+mn-ea"/>
                <a:cs typeface="Calibri Light" panose="020F0302020204030204" pitchFamily="34" charset="0"/>
              </a:rPr>
              <a:t>It is important you do not misuse your CRP position.  You cannot accept improper gifts, loan money to or borrow money from clients.  It is unethical to disclose confidential information.  You cannot misrepresent yourself nor the client.  You cannot have sexual relationships with your clients.  Use caution with social media and technology.  </a:t>
            </a:r>
          </a:p>
        </p:txBody>
      </p:sp>
      <p:sp>
        <p:nvSpPr>
          <p:cNvPr id="4" name="Slide Number Placeholder 3"/>
          <p:cNvSpPr>
            <a:spLocks noGrp="1"/>
          </p:cNvSpPr>
          <p:nvPr>
            <p:ph type="sldNum" sz="quarter" idx="5"/>
          </p:nvPr>
        </p:nvSpPr>
        <p:spPr/>
        <p:txBody>
          <a:bodyPr/>
          <a:lstStyle/>
          <a:p>
            <a:fld id="{0FBDF500-FE05-4D50-AB42-37EDEB80A66C}" type="slidenum">
              <a:rPr lang="en-US" smtClean="0"/>
              <a:t>5</a:t>
            </a:fld>
            <a:endParaRPr lang="en-US" dirty="0"/>
          </a:p>
        </p:txBody>
      </p:sp>
    </p:spTree>
    <p:extLst>
      <p:ext uri="{BB962C8B-B14F-4D97-AF65-F5344CB8AC3E}">
        <p14:creationId xmlns:p14="http://schemas.microsoft.com/office/powerpoint/2010/main" val="2524257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546A">
                    <a:lumMod val="75000"/>
                  </a:srgbClr>
                </a:solidFill>
                <a:effectLst/>
                <a:uLnTx/>
                <a:uFillTx/>
                <a:latin typeface="Calibri Light" panose="020F0302020204030204" pitchFamily="34" charset="0"/>
                <a:ea typeface="+mn-ea"/>
                <a:cs typeface="Calibri Light" panose="020F0302020204030204" pitchFamily="34" charset="0"/>
              </a:rPr>
              <a:t>Misuse of your CRP position.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44546A">
                  <a:lumMod val="75000"/>
                </a:srgbClr>
              </a:solidFill>
              <a:effectLst/>
              <a:uLnTx/>
              <a:uFillTx/>
              <a:latin typeface="Calibri Light" panose="020F0302020204030204" pitchFamily="34" charset="0"/>
              <a:ea typeface="+mn-ea"/>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4546A">
                    <a:lumMod val="75000"/>
                  </a:srgbClr>
                </a:solidFill>
                <a:effectLst/>
                <a:uLnTx/>
                <a:uFillTx/>
                <a:latin typeface="Calibri Light" panose="020F0302020204030204" pitchFamily="34" charset="0"/>
                <a:ea typeface="+mn-ea"/>
                <a:cs typeface="Calibri Light" panose="020F0302020204030204" pitchFamily="34" charset="0"/>
              </a:rPr>
              <a:t>Here are some examples for you to consider.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srgbClr val="44546A">
                  <a:lumMod val="75000"/>
                </a:srgbClr>
              </a:solidFill>
              <a:effectLst/>
              <a:uLnTx/>
              <a:uFillTx/>
              <a:latin typeface="Calibri Light" panose="020F0302020204030204" pitchFamily="34" charset="0"/>
              <a:ea typeface="+mn-ea"/>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44546A">
                    <a:lumMod val="75000"/>
                  </a:srgbClr>
                </a:solidFill>
                <a:effectLst/>
                <a:uLnTx/>
                <a:uFillTx/>
                <a:latin typeface="Calibri Light" panose="020F0302020204030204" pitchFamily="34" charset="0"/>
                <a:ea typeface="+mn-ea"/>
                <a:cs typeface="Calibri Light" panose="020F0302020204030204" pitchFamily="34" charset="0"/>
              </a:rPr>
              <a:t>You are working with John to help him find a job.  John asks to borrow $5 for a coffee and promises to pay you back once he receives his disability check.  Do you loan him the money?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44546A">
                    <a:lumMod val="75000"/>
                  </a:srgbClr>
                </a:solidFill>
                <a:effectLst/>
                <a:uLnTx/>
                <a:uFillTx/>
                <a:latin typeface="Calibri Light" panose="020F0302020204030204" pitchFamily="34" charset="0"/>
                <a:ea typeface="+mn-ea"/>
                <a:cs typeface="Calibri Light" panose="020F0302020204030204" pitchFamily="34" charset="0"/>
              </a:rPr>
              <a:t>	</a:t>
            </a:r>
            <a:r>
              <a:rPr kumimoji="0" lang="en-US" sz="1200" b="0" i="0" u="none" strike="noStrike" kern="1200" cap="none" spc="0" normalizeH="0" baseline="0" noProof="0" dirty="0">
                <a:ln>
                  <a:noFill/>
                </a:ln>
                <a:solidFill>
                  <a:srgbClr val="44546A">
                    <a:lumMod val="75000"/>
                  </a:srgbClr>
                </a:solidFill>
                <a:effectLst/>
                <a:uLnTx/>
                <a:uFillTx/>
                <a:latin typeface="Calibri Light" panose="020F0302020204030204" pitchFamily="34" charset="0"/>
                <a:ea typeface="+mn-ea"/>
                <a:cs typeface="Calibri Light" panose="020F0302020204030204" pitchFamily="34" charset="0"/>
              </a:rPr>
              <a:t>Answer:  No</a:t>
            </a:r>
            <a:br>
              <a:rPr kumimoji="0" lang="en-US" sz="1200" b="0" i="1" u="none" strike="noStrike" kern="1200" cap="none" spc="0" normalizeH="0" baseline="0" noProof="0" dirty="0">
                <a:ln>
                  <a:noFill/>
                </a:ln>
                <a:solidFill>
                  <a:srgbClr val="44546A">
                    <a:lumMod val="75000"/>
                  </a:srgbClr>
                </a:solidFill>
                <a:effectLst/>
                <a:uLnTx/>
                <a:uFillTx/>
                <a:latin typeface="Calibri Light" panose="020F0302020204030204" pitchFamily="34" charset="0"/>
                <a:ea typeface="+mn-ea"/>
                <a:cs typeface="Calibri Light" panose="020F0302020204030204" pitchFamily="34" charset="0"/>
              </a:rPr>
            </a:br>
            <a:r>
              <a:rPr kumimoji="0" lang="en-US" sz="1200" b="0" i="1" u="none" strike="noStrike" kern="1200" cap="none" spc="0" normalizeH="0" baseline="0" noProof="0" dirty="0">
                <a:ln>
                  <a:noFill/>
                </a:ln>
                <a:solidFill>
                  <a:srgbClr val="44546A">
                    <a:lumMod val="75000"/>
                  </a:srgbClr>
                </a:solidFill>
                <a:effectLst/>
                <a:uLnTx/>
                <a:uFillTx/>
                <a:latin typeface="Calibri Light" panose="020F0302020204030204" pitchFamily="34" charset="0"/>
                <a:ea typeface="+mn-ea"/>
                <a:cs typeface="Calibri Light" panose="020F0302020204030204" pitchFamily="34" charset="0"/>
              </a:rPr>
              <a:t>Your friend sees you in the community working with your client John and asks who they are.  </a:t>
            </a:r>
            <a:br>
              <a:rPr kumimoji="0" lang="en-US" sz="1200" b="0" i="1" u="none" strike="noStrike" kern="1200" cap="none" spc="0" normalizeH="0" baseline="0" noProof="0" dirty="0">
                <a:ln>
                  <a:noFill/>
                </a:ln>
                <a:solidFill>
                  <a:srgbClr val="44546A">
                    <a:lumMod val="75000"/>
                  </a:srgbClr>
                </a:solidFill>
                <a:effectLst/>
                <a:uLnTx/>
                <a:uFillTx/>
                <a:latin typeface="Calibri Light" panose="020F0302020204030204" pitchFamily="34" charset="0"/>
                <a:ea typeface="+mn-ea"/>
                <a:cs typeface="Calibri Light" panose="020F0302020204030204" pitchFamily="34" charset="0"/>
              </a:rPr>
            </a:br>
            <a:r>
              <a:rPr kumimoji="0" lang="en-US" sz="1200" b="0" i="1" u="none" strike="noStrike" kern="1200" cap="none" spc="0" normalizeH="0" baseline="0" noProof="0" dirty="0">
                <a:ln>
                  <a:noFill/>
                </a:ln>
                <a:solidFill>
                  <a:srgbClr val="44546A">
                    <a:lumMod val="75000"/>
                  </a:srgbClr>
                </a:solidFill>
                <a:effectLst/>
                <a:uLnTx/>
                <a:uFillTx/>
                <a:latin typeface="Calibri Light" panose="020F0302020204030204" pitchFamily="34" charset="0"/>
                <a:ea typeface="+mn-ea"/>
                <a:cs typeface="Calibri Light" panose="020F0302020204030204" pitchFamily="34" charset="0"/>
              </a:rPr>
              <a:t>	</a:t>
            </a:r>
            <a:r>
              <a:rPr kumimoji="0" lang="en-US" sz="1200" b="0" i="0" u="none" strike="noStrike" kern="1200" cap="none" spc="0" normalizeH="0" baseline="0" noProof="0" dirty="0">
                <a:ln>
                  <a:noFill/>
                </a:ln>
                <a:solidFill>
                  <a:srgbClr val="44546A">
                    <a:lumMod val="75000"/>
                  </a:srgbClr>
                </a:solidFill>
                <a:effectLst/>
                <a:uLnTx/>
                <a:uFillTx/>
                <a:latin typeface="Calibri Light" panose="020F0302020204030204" pitchFamily="34" charset="0"/>
                <a:ea typeface="+mn-ea"/>
                <a:cs typeface="Calibri Light" panose="020F0302020204030204" pitchFamily="34" charset="0"/>
              </a:rPr>
              <a:t>Answer:  A friend</a:t>
            </a:r>
            <a:br>
              <a:rPr kumimoji="0" lang="en-US" sz="1200" b="0" i="1" u="none" strike="noStrike" kern="1200" cap="none" spc="0" normalizeH="0" baseline="0" noProof="0" dirty="0">
                <a:ln>
                  <a:noFill/>
                </a:ln>
                <a:solidFill>
                  <a:srgbClr val="44546A">
                    <a:lumMod val="75000"/>
                  </a:srgbClr>
                </a:solidFill>
                <a:effectLst/>
                <a:uLnTx/>
                <a:uFillTx/>
                <a:latin typeface="Calibri Light" panose="020F0302020204030204" pitchFamily="34" charset="0"/>
                <a:ea typeface="+mn-ea"/>
                <a:cs typeface="Calibri Light" panose="020F0302020204030204" pitchFamily="34" charset="0"/>
              </a:rPr>
            </a:br>
            <a:r>
              <a:rPr kumimoji="0" lang="en-US" sz="1200" b="0" i="1" u="none" strike="noStrike" kern="1200" cap="none" spc="0" normalizeH="0" baseline="0" noProof="0" dirty="0">
                <a:ln>
                  <a:noFill/>
                </a:ln>
                <a:solidFill>
                  <a:srgbClr val="44546A">
                    <a:lumMod val="75000"/>
                  </a:srgbClr>
                </a:solidFill>
                <a:effectLst/>
                <a:uLnTx/>
                <a:uFillTx/>
                <a:latin typeface="Calibri Light" panose="020F0302020204030204" pitchFamily="34" charset="0"/>
                <a:ea typeface="+mn-ea"/>
                <a:cs typeface="Calibri Light" panose="020F0302020204030204" pitchFamily="34" charset="0"/>
              </a:rPr>
              <a:t>Your friend asks you if your client John has a physical or mental disability.  </a:t>
            </a:r>
            <a:br>
              <a:rPr kumimoji="0" lang="en-US" sz="1200" b="0" i="1" u="none" strike="noStrike" kern="1200" cap="none" spc="0" normalizeH="0" baseline="0" noProof="0" dirty="0">
                <a:ln>
                  <a:noFill/>
                </a:ln>
                <a:solidFill>
                  <a:srgbClr val="44546A">
                    <a:lumMod val="75000"/>
                  </a:srgbClr>
                </a:solidFill>
                <a:effectLst/>
                <a:uLnTx/>
                <a:uFillTx/>
                <a:latin typeface="Calibri Light" panose="020F0302020204030204" pitchFamily="34" charset="0"/>
                <a:ea typeface="+mn-ea"/>
                <a:cs typeface="Calibri Light" panose="020F0302020204030204" pitchFamily="34" charset="0"/>
              </a:rPr>
            </a:br>
            <a:r>
              <a:rPr kumimoji="0" lang="en-US" sz="1200" b="0" i="1" u="none" strike="noStrike" kern="1200" cap="none" spc="0" normalizeH="0" baseline="0" noProof="0" dirty="0">
                <a:ln>
                  <a:noFill/>
                </a:ln>
                <a:solidFill>
                  <a:srgbClr val="44546A">
                    <a:lumMod val="75000"/>
                  </a:srgbClr>
                </a:solidFill>
                <a:effectLst/>
                <a:uLnTx/>
                <a:uFillTx/>
                <a:latin typeface="Calibri Light" panose="020F0302020204030204" pitchFamily="34" charset="0"/>
                <a:ea typeface="+mn-ea"/>
                <a:cs typeface="Calibri Light" panose="020F0302020204030204" pitchFamily="34" charset="0"/>
              </a:rPr>
              <a:t>	</a:t>
            </a:r>
            <a:r>
              <a:rPr kumimoji="0" lang="en-US" sz="1200" b="0" i="0" u="none" strike="noStrike" kern="1200" cap="none" spc="0" normalizeH="0" baseline="0" noProof="0" dirty="0">
                <a:ln>
                  <a:noFill/>
                </a:ln>
                <a:solidFill>
                  <a:srgbClr val="44546A">
                    <a:lumMod val="75000"/>
                  </a:srgbClr>
                </a:solidFill>
                <a:effectLst/>
                <a:uLnTx/>
                <a:uFillTx/>
                <a:latin typeface="Calibri Light" panose="020F0302020204030204" pitchFamily="34" charset="0"/>
                <a:ea typeface="+mn-ea"/>
                <a:cs typeface="Calibri Light" panose="020F0302020204030204" pitchFamily="34" charset="0"/>
              </a:rPr>
              <a:t>Answer:  I cannot disclose confidential client information.</a:t>
            </a:r>
            <a:br>
              <a:rPr kumimoji="0" lang="en-US" sz="1200" b="0" i="0" u="none" strike="noStrike" kern="1200" cap="none" spc="0" normalizeH="0" baseline="0" noProof="0" dirty="0">
                <a:ln>
                  <a:noFill/>
                </a:ln>
                <a:solidFill>
                  <a:srgbClr val="44546A">
                    <a:lumMod val="75000"/>
                  </a:srgbClr>
                </a:solidFill>
                <a:effectLst/>
                <a:uLnTx/>
                <a:uFillTx/>
                <a:latin typeface="Calibri Light" panose="020F0302020204030204" pitchFamily="34" charset="0"/>
                <a:ea typeface="+mn-ea"/>
                <a:cs typeface="Calibri Light" panose="020F0302020204030204" pitchFamily="34" charset="0"/>
              </a:rPr>
            </a:br>
            <a:r>
              <a:rPr kumimoji="0" lang="en-US" sz="1200" b="0" i="1" u="none" strike="noStrike" kern="1200" cap="none" spc="0" normalizeH="0" baseline="0" noProof="0" dirty="0">
                <a:ln>
                  <a:noFill/>
                </a:ln>
                <a:solidFill>
                  <a:srgbClr val="44546A">
                    <a:lumMod val="75000"/>
                  </a:srgbClr>
                </a:solidFill>
                <a:effectLst/>
                <a:uLnTx/>
                <a:uFillTx/>
                <a:latin typeface="Calibri Light" panose="020F0302020204030204" pitchFamily="34" charset="0"/>
                <a:ea typeface="+mn-ea"/>
                <a:cs typeface="Calibri Light" panose="020F0302020204030204" pitchFamily="34" charset="0"/>
              </a:rPr>
              <a:t>Your client John says he likes you and wants to be your friend.  He invites you to his birthday party. </a:t>
            </a:r>
            <a:br>
              <a:rPr kumimoji="0" lang="en-US" sz="1200" b="0" i="1" u="none" strike="noStrike" kern="1200" cap="none" spc="0" normalizeH="0" baseline="0" noProof="0" dirty="0">
                <a:ln>
                  <a:noFill/>
                </a:ln>
                <a:solidFill>
                  <a:srgbClr val="44546A">
                    <a:lumMod val="75000"/>
                  </a:srgbClr>
                </a:solidFill>
                <a:effectLst/>
                <a:uLnTx/>
                <a:uFillTx/>
                <a:latin typeface="Calibri Light" panose="020F0302020204030204" pitchFamily="34" charset="0"/>
                <a:ea typeface="+mn-ea"/>
                <a:cs typeface="Calibri Light" panose="020F0302020204030204" pitchFamily="34" charset="0"/>
              </a:rPr>
            </a:br>
            <a:r>
              <a:rPr kumimoji="0" lang="en-US" sz="1200" b="0" i="0" u="none" strike="noStrike" kern="1200" cap="none" spc="0" normalizeH="0" baseline="0" noProof="0" dirty="0">
                <a:ln>
                  <a:noFill/>
                </a:ln>
                <a:solidFill>
                  <a:srgbClr val="44546A">
                    <a:lumMod val="75000"/>
                  </a:srgbClr>
                </a:solidFill>
                <a:effectLst/>
                <a:uLnTx/>
                <a:uFillTx/>
                <a:latin typeface="Calibri Light" panose="020F0302020204030204" pitchFamily="34" charset="0"/>
                <a:ea typeface="+mn-ea"/>
                <a:cs typeface="Calibri Light" panose="020F0302020204030204" pitchFamily="34" charset="0"/>
              </a:rPr>
              <a:t>	Answer:  Our friendship must remain professional, John.  I cannot attend your party.</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5"/>
          </p:nvPr>
        </p:nvSpPr>
        <p:spPr/>
        <p:txBody>
          <a:bodyPr/>
          <a:lstStyle/>
          <a:p>
            <a:fld id="{0FBDF500-FE05-4D50-AB42-37EDEB80A66C}" type="slidenum">
              <a:rPr lang="en-US" smtClean="0"/>
              <a:t>6</a:t>
            </a:fld>
            <a:endParaRPr lang="en-US" dirty="0"/>
          </a:p>
        </p:txBody>
      </p:sp>
    </p:spTree>
    <p:extLst>
      <p:ext uri="{BB962C8B-B14F-4D97-AF65-F5344CB8AC3E}">
        <p14:creationId xmlns:p14="http://schemas.microsoft.com/office/powerpoint/2010/main" val="14965389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prstClr val="black"/>
                </a:solidFill>
                <a:effectLst/>
                <a:uLnTx/>
                <a:uFillTx/>
                <a:latin typeface="Calibri" panose="020F0502020204030204"/>
                <a:ea typeface="+mn-ea"/>
                <a:cs typeface="+mn-cs"/>
              </a:rPr>
              <a:t>The CRP Relationship</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Community Rehabilitation Providers work in cooperation with the Vocational Rehabilitation Counselors and their clients to promote client welfare and support them in developing and progressing toward their goals.  CRPs respect the rights of clients to make their own decisions about matters that affect their own lives, and make reasonable efforts to ensure clients are able to make informed choices about every aspect of the process.  CRPs attempt to understand the diverse cultural backgrounds of the clients they serve and do not discriminate in their provision of services.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CRPs are prohibited from engaging in electronic and/or in-person sexual or romantic interactions or relationships with current or former clients, their romantic partners, or their immediate family members.  While small gifts are a token of respect and gratitude in some cultures, the CRP should not give nor accept substantial gifts from clients, other treatment organizations, or the providers of materials or services.</a:t>
            </a:r>
          </a:p>
        </p:txBody>
      </p:sp>
      <p:sp>
        <p:nvSpPr>
          <p:cNvPr id="4" name="Slide Number Placeholder 3"/>
          <p:cNvSpPr>
            <a:spLocks noGrp="1"/>
          </p:cNvSpPr>
          <p:nvPr>
            <p:ph type="sldNum" sz="quarter" idx="5"/>
          </p:nvPr>
        </p:nvSpPr>
        <p:spPr/>
        <p:txBody>
          <a:bodyPr/>
          <a:lstStyle/>
          <a:p>
            <a:fld id="{0FBDF500-FE05-4D50-AB42-37EDEB80A66C}" type="slidenum">
              <a:rPr lang="en-US" smtClean="0"/>
              <a:t>7</a:t>
            </a:fld>
            <a:endParaRPr lang="en-US" dirty="0"/>
          </a:p>
        </p:txBody>
      </p:sp>
    </p:spTree>
    <p:extLst>
      <p:ext uri="{BB962C8B-B14F-4D97-AF65-F5344CB8AC3E}">
        <p14:creationId xmlns:p14="http://schemas.microsoft.com/office/powerpoint/2010/main" val="519814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prstClr val="black"/>
                </a:solidFill>
                <a:effectLst/>
                <a:uLnTx/>
                <a:uFillTx/>
                <a:latin typeface="Calibri" panose="020F0502020204030204"/>
                <a:ea typeface="+mn-ea"/>
                <a:cs typeface="+mn-cs"/>
              </a:rPr>
              <a:t>Confidentiality and Privacy</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Trust is the cornerstone of the relationship with both the Community Rehabilitation Provider and the client.  CRPs earn the trust of current and prospective clients by creating an ongoing partnership, establishing and upholding appropriate boundaries, and maintaining confidentiality.  CRPs should ensure any necessary Release of Information forms are completed and that there is a clear understanding between the counselor, CRP and client pertaining to barriers, limitations, goals and objectives.  Confidential information is not shared without consent from the client or their guardian, and all personally identifiable information in the possession of the CRP must be kept secure.  If disclosure is required to protect clients from serious and foreseeable harm, or if there are legal requirements, CRPs should consult with the client’s counselor.  </a:t>
            </a:r>
          </a:p>
        </p:txBody>
      </p:sp>
      <p:sp>
        <p:nvSpPr>
          <p:cNvPr id="4" name="Slide Number Placeholder 3"/>
          <p:cNvSpPr>
            <a:spLocks noGrp="1"/>
          </p:cNvSpPr>
          <p:nvPr>
            <p:ph type="sldNum" sz="quarter" idx="5"/>
          </p:nvPr>
        </p:nvSpPr>
        <p:spPr/>
        <p:txBody>
          <a:bodyPr/>
          <a:lstStyle/>
          <a:p>
            <a:fld id="{0FBDF500-FE05-4D50-AB42-37EDEB80A66C}" type="slidenum">
              <a:rPr lang="en-US" smtClean="0"/>
              <a:t>8</a:t>
            </a:fld>
            <a:endParaRPr lang="en-US" dirty="0"/>
          </a:p>
        </p:txBody>
      </p:sp>
    </p:spTree>
    <p:extLst>
      <p:ext uri="{BB962C8B-B14F-4D97-AF65-F5344CB8AC3E}">
        <p14:creationId xmlns:p14="http://schemas.microsoft.com/office/powerpoint/2010/main" val="3242495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prstClr val="black"/>
                </a:solidFill>
                <a:effectLst/>
                <a:uLnTx/>
                <a:uFillTx/>
                <a:latin typeface="Calibri" panose="020F0502020204030204"/>
                <a:ea typeface="+mn-ea"/>
                <a:cs typeface="+mn-cs"/>
              </a:rPr>
              <a:t>Advocacy and Accessibility</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Community Rehabilitation Providers should be aware of and sensitive to the needs of individuals with disabilities.  It is permissible to advocate at individual, group, institutional, and societal levels to promote opportunity and access; improve the quality of life for individuals with disabilities; and remove potential barriers to the provision of or access to services.  Disability often occurs in tandem with other social justice issues such as poverty, homelessness, and trauma.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When engaging in advocacy on behalf of clients, if circumstances require the disclosure of confidential information the CRP should obtain and document consent from the client and disclose only minimal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CRPs should make reasonable efforts to direct clients to employment settings that are appropriately accessible and that do not condone or engage in the prejudicial treatment of an individual or group based on their actual or perceived membership in a particular group, class, or category. </a:t>
            </a:r>
          </a:p>
        </p:txBody>
      </p:sp>
      <p:sp>
        <p:nvSpPr>
          <p:cNvPr id="4" name="Slide Number Placeholder 3"/>
          <p:cNvSpPr>
            <a:spLocks noGrp="1"/>
          </p:cNvSpPr>
          <p:nvPr>
            <p:ph type="sldNum" sz="quarter" idx="5"/>
          </p:nvPr>
        </p:nvSpPr>
        <p:spPr/>
        <p:txBody>
          <a:bodyPr/>
          <a:lstStyle/>
          <a:p>
            <a:fld id="{0FBDF500-FE05-4D50-AB42-37EDEB80A66C}" type="slidenum">
              <a:rPr lang="en-US" smtClean="0"/>
              <a:t>9</a:t>
            </a:fld>
            <a:endParaRPr lang="en-US" dirty="0"/>
          </a:p>
        </p:txBody>
      </p:sp>
    </p:spTree>
    <p:extLst>
      <p:ext uri="{BB962C8B-B14F-4D97-AF65-F5344CB8AC3E}">
        <p14:creationId xmlns:p14="http://schemas.microsoft.com/office/powerpoint/2010/main" val="32853847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7E5F88F2-B164-4B6F-A4D1-FF377EA65B7F}" type="datetime1">
              <a:rPr lang="en-US" smtClean="0"/>
              <a:t>10/27/2021</a:t>
            </a:fld>
            <a:endParaRPr lang="en-US" dirty="0"/>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r>
              <a:rPr lang="en-US" dirty="0"/>
              <a:t>Presentation Title</a:t>
            </a:r>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3054940253"/>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E5F88F2-B164-4B6F-A4D1-FF377EA65B7F}" type="datetime1">
              <a:rPr lang="en-US" smtClean="0"/>
              <a:t>10/27/2021</a:t>
            </a:fld>
            <a:endParaRPr lang="en-US" dirty="0"/>
          </a:p>
        </p:txBody>
      </p:sp>
      <p:sp>
        <p:nvSpPr>
          <p:cNvPr id="6" name="Footer Placeholder 5"/>
          <p:cNvSpPr>
            <a:spLocks noGrp="1"/>
          </p:cNvSpPr>
          <p:nvPr>
            <p:ph type="ftr" sz="quarter" idx="11"/>
          </p:nvPr>
        </p:nvSpPr>
        <p:spPr/>
        <p:txBody>
          <a:bodyPr/>
          <a:lstStyle/>
          <a:p>
            <a:r>
              <a:rPr lang="en-US" dirty="0"/>
              <a:t>Presentation Title</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3101837562"/>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7E5F88F2-B164-4B6F-A4D1-FF377EA65B7F}" type="datetime1">
              <a:rPr lang="en-US" smtClean="0"/>
              <a:t>10/27/2021</a:t>
            </a:fld>
            <a:endParaRPr lang="en-US" dirty="0"/>
          </a:p>
        </p:txBody>
      </p:sp>
      <p:sp>
        <p:nvSpPr>
          <p:cNvPr id="5" name="Footer Placeholder 4"/>
          <p:cNvSpPr>
            <a:spLocks noGrp="1"/>
          </p:cNvSpPr>
          <p:nvPr>
            <p:ph type="ftr" sz="quarter" idx="11"/>
          </p:nvPr>
        </p:nvSpPr>
        <p:spPr/>
        <p:txBody>
          <a:bodyPr/>
          <a:lstStyle/>
          <a:p>
            <a:r>
              <a:rPr lang="en-US" dirty="0"/>
              <a:t>Presentation Title</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843212442"/>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7E5F88F2-B164-4B6F-A4D1-FF377EA65B7F}" type="datetime1">
              <a:rPr lang="en-US" smtClean="0"/>
              <a:t>10/27/2021</a:t>
            </a:fld>
            <a:endParaRPr lang="en-US" dirty="0"/>
          </a:p>
        </p:txBody>
      </p:sp>
      <p:sp>
        <p:nvSpPr>
          <p:cNvPr id="5" name="Footer Placeholder 4"/>
          <p:cNvSpPr>
            <a:spLocks noGrp="1"/>
          </p:cNvSpPr>
          <p:nvPr>
            <p:ph type="ftr" sz="quarter" idx="11"/>
          </p:nvPr>
        </p:nvSpPr>
        <p:spPr/>
        <p:txBody>
          <a:bodyPr/>
          <a:lstStyle/>
          <a:p>
            <a:r>
              <a:rPr lang="en-US" dirty="0"/>
              <a:t>Presentation Title</a:t>
            </a:r>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949985300"/>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E5F88F2-B164-4B6F-A4D1-FF377EA65B7F}" type="datetime1">
              <a:rPr lang="en-US" smtClean="0"/>
              <a:t>10/27/2021</a:t>
            </a:fld>
            <a:endParaRPr lang="en-US" dirty="0"/>
          </a:p>
        </p:txBody>
      </p:sp>
      <p:sp>
        <p:nvSpPr>
          <p:cNvPr id="5" name="Footer Placeholder 4"/>
          <p:cNvSpPr>
            <a:spLocks noGrp="1"/>
          </p:cNvSpPr>
          <p:nvPr>
            <p:ph type="ftr" sz="quarter" idx="11"/>
          </p:nvPr>
        </p:nvSpPr>
        <p:spPr/>
        <p:txBody>
          <a:bodyPr/>
          <a:lstStyle/>
          <a:p>
            <a:r>
              <a:rPr lang="en-US" dirty="0"/>
              <a:t>Presentation Title</a:t>
            </a:r>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3537727001"/>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7E5F88F2-B164-4B6F-A4D1-FF377EA65B7F}" type="datetime1">
              <a:rPr lang="en-US" smtClean="0"/>
              <a:t>10/27/2021</a:t>
            </a:fld>
            <a:endParaRPr lang="en-US" dirty="0"/>
          </a:p>
        </p:txBody>
      </p:sp>
      <p:sp>
        <p:nvSpPr>
          <p:cNvPr id="8" name="Footer Placeholder 7"/>
          <p:cNvSpPr>
            <a:spLocks noGrp="1"/>
          </p:cNvSpPr>
          <p:nvPr>
            <p:ph type="ftr" sz="quarter" idx="11"/>
          </p:nvPr>
        </p:nvSpPr>
        <p:spPr/>
        <p:txBody>
          <a:bodyPr/>
          <a:lstStyle/>
          <a:p>
            <a:r>
              <a:rPr lang="en-US" dirty="0"/>
              <a:t>Presentation Title</a:t>
            </a:r>
          </a:p>
        </p:txBody>
      </p:sp>
      <p:sp>
        <p:nvSpPr>
          <p:cNvPr id="9" name="Slide Number Placeholder 8"/>
          <p:cNvSpPr>
            <a:spLocks noGrp="1"/>
          </p:cNvSpPr>
          <p:nvPr>
            <p:ph type="sldNum" sz="quarter" idx="12"/>
          </p:nvPr>
        </p:nvSpPr>
        <p:spPr/>
        <p:txBody>
          <a:body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4210059119"/>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7E5F88F2-B164-4B6F-A4D1-FF377EA65B7F}" type="datetime1">
              <a:rPr lang="en-US" smtClean="0"/>
              <a:t>10/27/2021</a:t>
            </a:fld>
            <a:endParaRPr lang="en-US" dirty="0"/>
          </a:p>
        </p:txBody>
      </p:sp>
      <p:sp>
        <p:nvSpPr>
          <p:cNvPr id="8" name="Footer Placeholder 7"/>
          <p:cNvSpPr>
            <a:spLocks noGrp="1"/>
          </p:cNvSpPr>
          <p:nvPr>
            <p:ph type="ftr" sz="quarter" idx="11"/>
          </p:nvPr>
        </p:nvSpPr>
        <p:spPr/>
        <p:txBody>
          <a:bodyPr/>
          <a:lstStyle/>
          <a:p>
            <a:r>
              <a:rPr lang="en-US" dirty="0"/>
              <a:t>Presentation Title</a:t>
            </a:r>
          </a:p>
        </p:txBody>
      </p:sp>
      <p:sp>
        <p:nvSpPr>
          <p:cNvPr id="9" name="Slide Number Placeholder 8"/>
          <p:cNvSpPr>
            <a:spLocks noGrp="1"/>
          </p:cNvSpPr>
          <p:nvPr>
            <p:ph type="sldNum" sz="quarter" idx="12"/>
          </p:nvPr>
        </p:nvSpPr>
        <p:spPr/>
        <p:txBody>
          <a:body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3627876502"/>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5F88F2-B164-4B6F-A4D1-FF377EA65B7F}" type="datetime1">
              <a:rPr lang="en-US" smtClean="0"/>
              <a:t>10/27/2021</a:t>
            </a:fld>
            <a:endParaRPr lang="en-US" dirty="0"/>
          </a:p>
        </p:txBody>
      </p:sp>
      <p:sp>
        <p:nvSpPr>
          <p:cNvPr id="5" name="Footer Placeholder 4"/>
          <p:cNvSpPr>
            <a:spLocks noGrp="1"/>
          </p:cNvSpPr>
          <p:nvPr>
            <p:ph type="ftr" sz="quarter" idx="11"/>
          </p:nvPr>
        </p:nvSpPr>
        <p:spPr/>
        <p:txBody>
          <a:bodyPr/>
          <a:lstStyle/>
          <a:p>
            <a:r>
              <a:rPr lang="en-US" dirty="0"/>
              <a:t>Presentation Title</a:t>
            </a:r>
          </a:p>
        </p:txBody>
      </p:sp>
      <p:sp>
        <p:nvSpPr>
          <p:cNvPr id="6" name="Slide Number Placeholder 5"/>
          <p:cNvSpPr>
            <a:spLocks noGrp="1"/>
          </p:cNvSpPr>
          <p:nvPr>
            <p:ph type="sldNum" sz="quarter" idx="12"/>
          </p:nvPr>
        </p:nvSpPr>
        <p:spPr/>
        <p:txBody>
          <a:body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3540326941"/>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5F88F2-B164-4B6F-A4D1-FF377EA65B7F}" type="datetime1">
              <a:rPr lang="en-US" smtClean="0"/>
              <a:t>10/27/2021</a:t>
            </a:fld>
            <a:endParaRPr lang="en-US" dirty="0"/>
          </a:p>
        </p:txBody>
      </p:sp>
      <p:sp>
        <p:nvSpPr>
          <p:cNvPr id="5" name="Footer Placeholder 4"/>
          <p:cNvSpPr>
            <a:spLocks noGrp="1"/>
          </p:cNvSpPr>
          <p:nvPr>
            <p:ph type="ftr" sz="quarter" idx="11"/>
          </p:nvPr>
        </p:nvSpPr>
        <p:spPr/>
        <p:txBody>
          <a:bodyPr/>
          <a:lstStyle/>
          <a:p>
            <a:r>
              <a:rPr lang="en-US" dirty="0"/>
              <a:t>Presentation Title</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2406182774"/>
      </p:ext>
    </p:extLst>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00582"/>
            <a:ext cx="8807116" cy="915873"/>
          </a:xfrm>
        </p:spPr>
        <p:txBody>
          <a:bodyPr anchor="b">
            <a:normAutofit/>
          </a:bodyPr>
          <a:lstStyle>
            <a:lvl1pPr algn="l">
              <a:defRPr sz="5500" b="1">
                <a:solidFill>
                  <a:schemeClr val="bg1"/>
                </a:soli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949257"/>
            <a:ext cx="9144000" cy="601840"/>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B3903798-9F8A-4555-A128-691FDFB38DA9}" type="datetime1">
              <a:rPr lang="en-US" noProof="0" smtClean="0"/>
              <a:t>10/27/2021</a:t>
            </a:fld>
            <a:endParaRPr lang="en-US" noProof="0"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878000"/>
            <a:ext cx="144000" cy="19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79420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F632EEF-732A-4DE7-BC5A-A86C31DB6F5A}"/>
              </a:ext>
            </a:extLst>
          </p:cNvPr>
          <p:cNvCxnSpPr>
            <a:cxnSpLocks/>
          </p:cNvCxnSpPr>
          <p:nvPr userDrawn="1"/>
        </p:nvCxnSpPr>
        <p:spPr>
          <a:xfrm rot="16200000">
            <a:off x="10391274" y="685801"/>
            <a:ext cx="13716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C54CE062-7CDB-4AB7-B86E-461B22E7F450}"/>
              </a:ext>
            </a:extLst>
          </p:cNvPr>
          <p:cNvSpPr>
            <a:spLocks noGrp="1"/>
          </p:cNvSpPr>
          <p:nvPr>
            <p:ph type="body" sz="quarter" idx="14" hasCustomPrompt="1"/>
          </p:nvPr>
        </p:nvSpPr>
        <p:spPr>
          <a:xfrm>
            <a:off x="9416048" y="1013969"/>
            <a:ext cx="1460500" cy="481013"/>
          </a:xfrm>
        </p:spPr>
        <p:txBody>
          <a:bodyPr/>
          <a:lstStyle>
            <a:lvl1pPr marL="0" indent="0" algn="r">
              <a:buNone/>
              <a:defRPr lang="en-US" sz="3000" b="1" i="0" kern="1200" dirty="0">
                <a:solidFill>
                  <a:schemeClr val="bg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14434442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700327"/>
            <a:ext cx="4143555" cy="1536580"/>
          </a:xfrm>
        </p:spPr>
        <p:txBody>
          <a:bodyPr/>
          <a:lstStyle>
            <a:lvl1pPr>
              <a:defRPr>
                <a:gradFill flip="none" rotWithShape="1">
                  <a:gsLst>
                    <a:gs pos="0">
                      <a:schemeClr val="bg2"/>
                    </a:gs>
                    <a:gs pos="100000">
                      <a:schemeClr val="accent1"/>
                    </a:gs>
                  </a:gsLst>
                  <a:lin ang="0" scaled="1"/>
                  <a:tileRect/>
                </a:gradFill>
              </a:defRPr>
            </a:lvl1pPr>
          </a:lstStyle>
          <a:p>
            <a:r>
              <a:rPr lang="en-US" dirty="0"/>
              <a:t>CONTENT</a:t>
            </a:r>
            <a:br>
              <a:rPr lang="en-US" dirty="0"/>
            </a:br>
            <a:r>
              <a:rPr lang="en-US" dirty="0"/>
              <a:t>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6914145" y="2138878"/>
            <a:ext cx="4361941" cy="3122935"/>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A19865D4-BE98-46E3-A6B7-4F34A5E5D254}" type="datetime1">
              <a:rPr lang="en-US" smtClean="0"/>
              <a:t>10/27/2021</a:t>
            </a:fld>
            <a:endParaRPr lang="en-US" dirty="0"/>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279799"/>
            <a:ext cx="4143555" cy="692595"/>
          </a:xfrm>
        </p:spPr>
        <p:txBody>
          <a:bodyPr>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2" name="Text Placeholder 15">
            <a:extLst>
              <a:ext uri="{FF2B5EF4-FFF2-40B4-BE49-F238E27FC236}">
                <a16:creationId xmlns:a16="http://schemas.microsoft.com/office/drawing/2014/main" id="{A21374DC-628F-489B-87BE-F6A435820EB9}"/>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sp>
        <p:nvSpPr>
          <p:cNvPr id="23" name="Footer Placeholder 4">
            <a:extLst>
              <a:ext uri="{FF2B5EF4-FFF2-40B4-BE49-F238E27FC236}">
                <a16:creationId xmlns:a16="http://schemas.microsoft.com/office/drawing/2014/main" id="{104FBABF-CF4E-486A-A2D8-1601C5C6A238}"/>
              </a:ext>
            </a:extLst>
          </p:cNvPr>
          <p:cNvSpPr>
            <a:spLocks noGrp="1"/>
          </p:cNvSpPr>
          <p:nvPr>
            <p:ph type="ftr" sz="quarter" idx="11"/>
          </p:nvPr>
        </p:nvSpPr>
        <p:spPr>
          <a:xfrm>
            <a:off x="528358" y="6391838"/>
            <a:ext cx="3859795" cy="304801"/>
          </a:xfrm>
        </p:spPr>
        <p:txBody>
          <a:bodyPr/>
          <a:lstStyle>
            <a:lvl1pPr>
              <a:defRPr>
                <a:solidFill>
                  <a:schemeClr val="accent1"/>
                </a:solidFill>
              </a:defRPr>
            </a:lvl1pPr>
          </a:lstStyle>
          <a:p>
            <a:r>
              <a:rPr lang="en-US" dirty="0"/>
              <a:t>Presentation Title</a:t>
            </a:r>
          </a:p>
        </p:txBody>
      </p:sp>
    </p:spTree>
    <p:extLst>
      <p:ext uri="{BB962C8B-B14F-4D97-AF65-F5344CB8AC3E}">
        <p14:creationId xmlns:p14="http://schemas.microsoft.com/office/powerpoint/2010/main" val="4133587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5F88F2-B164-4B6F-A4D1-FF377EA65B7F}" type="datetime1">
              <a:rPr lang="en-US" smtClean="0"/>
              <a:t>10/27/2021</a:t>
            </a:fld>
            <a:endParaRPr lang="en-US" dirty="0"/>
          </a:p>
        </p:txBody>
      </p:sp>
      <p:sp>
        <p:nvSpPr>
          <p:cNvPr id="5" name="Footer Placeholder 4"/>
          <p:cNvSpPr>
            <a:spLocks noGrp="1"/>
          </p:cNvSpPr>
          <p:nvPr>
            <p:ph type="ftr" sz="quarter" idx="11"/>
          </p:nvPr>
        </p:nvSpPr>
        <p:spPr/>
        <p:txBody>
          <a:bodyPr/>
          <a:lstStyle/>
          <a:p>
            <a:r>
              <a:rPr lang="en-US" dirty="0"/>
              <a:t>Presentation Title</a:t>
            </a:r>
          </a:p>
        </p:txBody>
      </p:sp>
      <p:sp>
        <p:nvSpPr>
          <p:cNvPr id="6" name="Slide Number Placeholder 5"/>
          <p:cNvSpPr>
            <a:spLocks noGrp="1"/>
          </p:cNvSpPr>
          <p:nvPr>
            <p:ph type="sldNum" sz="quarter" idx="12"/>
          </p:nvPr>
        </p:nvSpPr>
        <p:spPr/>
        <p:txBody>
          <a:body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3251071153"/>
      </p:ext>
    </p:extLst>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700327"/>
            <a:ext cx="4143555" cy="1536580"/>
          </a:xfrm>
        </p:spPr>
        <p:txBody>
          <a:bodyPr/>
          <a:lstStyle>
            <a:lvl1pPr>
              <a:defRPr>
                <a:gradFill flip="none" rotWithShape="1">
                  <a:gsLst>
                    <a:gs pos="0">
                      <a:schemeClr val="bg2"/>
                    </a:gs>
                    <a:gs pos="100000">
                      <a:schemeClr val="accent1"/>
                    </a:gs>
                  </a:gsLst>
                  <a:lin ang="0" scaled="1"/>
                  <a:tileRect/>
                </a:gradFill>
              </a:defRPr>
            </a:lvl1pPr>
          </a:lstStyle>
          <a:p>
            <a:r>
              <a:rPr lang="en-US" dirty="0"/>
              <a:t>CONTENT</a:t>
            </a:r>
            <a:br>
              <a:rPr lang="en-US" dirty="0"/>
            </a:br>
            <a:r>
              <a:rPr lang="en-US" dirty="0"/>
              <a:t>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6914145" y="2138878"/>
            <a:ext cx="4361941" cy="3122935"/>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A19865D4-BE98-46E3-A6B7-4F34A5E5D254}" type="datetime1">
              <a:rPr lang="en-US" smtClean="0"/>
              <a:t>10/27/2021</a:t>
            </a:fld>
            <a:endParaRPr lang="en-US" dirty="0"/>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279799"/>
            <a:ext cx="4143555" cy="692595"/>
          </a:xfrm>
        </p:spPr>
        <p:txBody>
          <a:bodyPr>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5">
            <a:extLst>
              <a:ext uri="{FF2B5EF4-FFF2-40B4-BE49-F238E27FC236}">
                <a16:creationId xmlns:a16="http://schemas.microsoft.com/office/drawing/2014/main" id="{94735B33-AABC-4060-BF2E-EBBD85E20D55}"/>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sp>
        <p:nvSpPr>
          <p:cNvPr id="16" name="Footer Placeholder 4">
            <a:extLst>
              <a:ext uri="{FF2B5EF4-FFF2-40B4-BE49-F238E27FC236}">
                <a16:creationId xmlns:a16="http://schemas.microsoft.com/office/drawing/2014/main" id="{1668C4FC-FA9B-4D39-98C0-CB3EE4A24EF8}"/>
              </a:ext>
            </a:extLst>
          </p:cNvPr>
          <p:cNvSpPr>
            <a:spLocks noGrp="1"/>
          </p:cNvSpPr>
          <p:nvPr>
            <p:ph type="ftr" sz="quarter" idx="11"/>
          </p:nvPr>
        </p:nvSpPr>
        <p:spPr>
          <a:xfrm>
            <a:off x="528358" y="6391838"/>
            <a:ext cx="3859795" cy="304801"/>
          </a:xfrm>
        </p:spPr>
        <p:txBody>
          <a:bodyPr/>
          <a:lstStyle>
            <a:lvl1pPr>
              <a:defRPr>
                <a:solidFill>
                  <a:schemeClr val="accent1"/>
                </a:solidFill>
              </a:defRPr>
            </a:lvl1pPr>
          </a:lstStyle>
          <a:p>
            <a:r>
              <a:rPr lang="en-US" dirty="0"/>
              <a:t>Presentation Title</a:t>
            </a:r>
          </a:p>
        </p:txBody>
      </p:sp>
    </p:spTree>
    <p:extLst>
      <p:ext uri="{BB962C8B-B14F-4D97-AF65-F5344CB8AC3E}">
        <p14:creationId xmlns:p14="http://schemas.microsoft.com/office/powerpoint/2010/main" val="11934691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Section Header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1698820" y="4537309"/>
            <a:ext cx="9384760" cy="915873"/>
          </a:xfrm>
        </p:spPr>
        <p:txBody>
          <a:bodyPr anchor="b">
            <a:normAutofit/>
          </a:bodyPr>
          <a:lstStyle>
            <a:lvl1pPr>
              <a:defRPr sz="4000">
                <a:gradFill>
                  <a:gsLst>
                    <a:gs pos="0">
                      <a:schemeClr val="bg2"/>
                    </a:gs>
                    <a:gs pos="100000">
                      <a:schemeClr val="accent1"/>
                    </a:gs>
                  </a:gsLst>
                  <a:lin ang="0" scaled="1"/>
                </a:gradFill>
              </a:defRPr>
            </a:lvl1pPr>
          </a:lstStyle>
          <a:p>
            <a:r>
              <a:rPr lang="en-US" dirty="0"/>
              <a:t>SECTION DIVIDER SLIDE</a:t>
            </a:r>
          </a:p>
        </p:txBody>
      </p:sp>
      <p:sp>
        <p:nvSpPr>
          <p:cNvPr id="19" name="Rectangle 18">
            <a:extLst>
              <a:ext uri="{FF2B5EF4-FFF2-40B4-BE49-F238E27FC236}">
                <a16:creationId xmlns:a16="http://schemas.microsoft.com/office/drawing/2014/main" id="{2ABAA4CC-3D2B-49F9-B077-001CA4738B89}"/>
              </a:ext>
            </a:extLst>
          </p:cNvPr>
          <p:cNvSpPr/>
          <p:nvPr userDrawn="1"/>
        </p:nvSpPr>
        <p:spPr>
          <a:xfrm>
            <a:off x="0" y="0"/>
            <a:ext cx="12192000" cy="4446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734453F6-9CD2-44E4-BBC5-2899F0ED8F61}" type="datetime1">
              <a:rPr lang="en-US" smtClean="0"/>
              <a:t>10/27/2021</a:t>
            </a:fld>
            <a:endParaRPr lang="en-US" dirty="0"/>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lvl1pPr>
              <a:defRPr>
                <a:solidFill>
                  <a:schemeClr val="accent1"/>
                </a:solidFill>
              </a:defRPr>
            </a:lvl1pPr>
          </a:lstStyle>
          <a:p>
            <a:fld id="{95CBEC59-7FF9-4688-98DF-89832A0C9025}" type="slidenum">
              <a:rPr lang="en-US" smtClean="0"/>
              <a:pPr/>
              <a:t>‹#›</a:t>
            </a:fld>
            <a:endParaRPr lang="en-US" dirty="0"/>
          </a:p>
        </p:txBody>
      </p: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E2523DB2-F162-4E92-B6E1-B5E87D5D8ACF}"/>
              </a:ext>
            </a:extLst>
          </p:cNvPr>
          <p:cNvSpPr/>
          <p:nvPr userDrawn="1"/>
        </p:nvSpPr>
        <p:spPr>
          <a:xfrm>
            <a:off x="1283369" y="4914000"/>
            <a:ext cx="72000" cy="194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 Placeholder 2">
            <a:extLst>
              <a:ext uri="{FF2B5EF4-FFF2-40B4-BE49-F238E27FC236}">
                <a16:creationId xmlns:a16="http://schemas.microsoft.com/office/drawing/2014/main" id="{316CC9B7-E806-4C95-96A5-EEEEBB4E99A0}"/>
              </a:ext>
            </a:extLst>
          </p:cNvPr>
          <p:cNvSpPr>
            <a:spLocks noGrp="1"/>
          </p:cNvSpPr>
          <p:nvPr>
            <p:ph type="body" idx="1" hasCustomPrompt="1"/>
          </p:nvPr>
        </p:nvSpPr>
        <p:spPr>
          <a:xfrm>
            <a:off x="1698820" y="5702936"/>
            <a:ext cx="9384760" cy="52693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accent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cxnSp>
        <p:nvCxnSpPr>
          <p:cNvPr id="21" name="Straight Connector 20">
            <a:extLst>
              <a:ext uri="{FF2B5EF4-FFF2-40B4-BE49-F238E27FC236}">
                <a16:creationId xmlns:a16="http://schemas.microsoft.com/office/drawing/2014/main" id="{595F7760-B839-4F89-B618-3371C8B08414}"/>
              </a:ext>
            </a:extLst>
          </p:cNvPr>
          <p:cNvCxnSpPr/>
          <p:nvPr userDrawn="1"/>
        </p:nvCxnSpPr>
        <p:spPr>
          <a:xfrm>
            <a:off x="1838883" y="5560637"/>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ext Placeholder 2">
            <a:extLst>
              <a:ext uri="{FF2B5EF4-FFF2-40B4-BE49-F238E27FC236}">
                <a16:creationId xmlns:a16="http://schemas.microsoft.com/office/drawing/2014/main" id="{AD884ACE-1E26-408B-AF5A-FF0A31D09737}"/>
              </a:ext>
            </a:extLst>
          </p:cNvPr>
          <p:cNvSpPr>
            <a:spLocks noGrp="1"/>
          </p:cNvSpPr>
          <p:nvPr>
            <p:ph type="body" idx="15"/>
          </p:nvPr>
        </p:nvSpPr>
        <p:spPr>
          <a:xfrm>
            <a:off x="928800" y="227200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Content Placeholder 3">
            <a:extLst>
              <a:ext uri="{FF2B5EF4-FFF2-40B4-BE49-F238E27FC236}">
                <a16:creationId xmlns:a16="http://schemas.microsoft.com/office/drawing/2014/main" id="{DA94C4D7-89CE-4928-8392-F77E23735562}"/>
              </a:ext>
            </a:extLst>
          </p:cNvPr>
          <p:cNvSpPr>
            <a:spLocks noGrp="1"/>
          </p:cNvSpPr>
          <p:nvPr>
            <p:ph sz="half" idx="2"/>
          </p:nvPr>
        </p:nvSpPr>
        <p:spPr>
          <a:xfrm>
            <a:off x="928800"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18" name="Text Placeholder 15">
            <a:extLst>
              <a:ext uri="{FF2B5EF4-FFF2-40B4-BE49-F238E27FC236}">
                <a16:creationId xmlns:a16="http://schemas.microsoft.com/office/drawing/2014/main" id="{8CB44FBF-B6BC-472F-BE02-2D1063BC195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sp>
        <p:nvSpPr>
          <p:cNvPr id="23" name="Footer Placeholder 4">
            <a:extLst>
              <a:ext uri="{FF2B5EF4-FFF2-40B4-BE49-F238E27FC236}">
                <a16:creationId xmlns:a16="http://schemas.microsoft.com/office/drawing/2014/main" id="{A6B6B9AE-B65D-447A-857D-320446B588B2}"/>
              </a:ext>
            </a:extLst>
          </p:cNvPr>
          <p:cNvSpPr>
            <a:spLocks noGrp="1"/>
          </p:cNvSpPr>
          <p:nvPr>
            <p:ph type="ftr" sz="quarter" idx="11"/>
          </p:nvPr>
        </p:nvSpPr>
        <p:spPr>
          <a:xfrm>
            <a:off x="1698818" y="6159402"/>
            <a:ext cx="2839309" cy="384202"/>
          </a:xfrm>
        </p:spPr>
        <p:txBody>
          <a:bodyPr/>
          <a:lstStyle>
            <a:lvl1pPr>
              <a:defRPr>
                <a:solidFill>
                  <a:schemeClr val="accent1"/>
                </a:solidFill>
              </a:defRPr>
            </a:lvl1pPr>
          </a:lstStyle>
          <a:p>
            <a:r>
              <a:rPr lang="en-US" dirty="0"/>
              <a:t>Presentation Title</a:t>
            </a:r>
          </a:p>
        </p:txBody>
      </p:sp>
    </p:spTree>
    <p:extLst>
      <p:ext uri="{BB962C8B-B14F-4D97-AF65-F5344CB8AC3E}">
        <p14:creationId xmlns:p14="http://schemas.microsoft.com/office/powerpoint/2010/main" val="22515803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Section Header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1698820" y="4537309"/>
            <a:ext cx="9384760" cy="915873"/>
          </a:xfrm>
        </p:spPr>
        <p:txBody>
          <a:bodyPr anchor="b">
            <a:normAutofit/>
          </a:bodyPr>
          <a:lstStyle>
            <a:lvl1pPr>
              <a:defRPr sz="4000">
                <a:gradFill>
                  <a:gsLst>
                    <a:gs pos="0">
                      <a:schemeClr val="bg2"/>
                    </a:gs>
                    <a:gs pos="100000">
                      <a:schemeClr val="accent1"/>
                    </a:gs>
                  </a:gsLst>
                  <a:lin ang="0" scaled="1"/>
                </a:gradFill>
              </a:defRPr>
            </a:lvl1pPr>
          </a:lstStyle>
          <a:p>
            <a:r>
              <a:rPr lang="en-US" dirty="0"/>
              <a:t>SECTION DIVIDER SLIDE</a:t>
            </a:r>
          </a:p>
        </p:txBody>
      </p:sp>
      <p:sp>
        <p:nvSpPr>
          <p:cNvPr id="19" name="Rectangle 18">
            <a:extLst>
              <a:ext uri="{FF2B5EF4-FFF2-40B4-BE49-F238E27FC236}">
                <a16:creationId xmlns:a16="http://schemas.microsoft.com/office/drawing/2014/main" id="{2ABAA4CC-3D2B-49F9-B077-001CA4738B89}"/>
              </a:ext>
            </a:extLst>
          </p:cNvPr>
          <p:cNvSpPr/>
          <p:nvPr userDrawn="1"/>
        </p:nvSpPr>
        <p:spPr>
          <a:xfrm>
            <a:off x="0" y="0"/>
            <a:ext cx="12192000" cy="4446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734453F6-9CD2-44E4-BBC5-2899F0ED8F61}" type="datetime1">
              <a:rPr lang="en-US" smtClean="0"/>
              <a:t>10/27/2021</a:t>
            </a:fld>
            <a:endParaRPr lang="en-US" dirty="0"/>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lvl1pPr>
              <a:defRPr>
                <a:solidFill>
                  <a:schemeClr val="accent1"/>
                </a:solidFill>
              </a:defRPr>
            </a:lvl1pPr>
          </a:lstStyle>
          <a:p>
            <a:fld id="{95CBEC59-7FF9-4688-98DF-89832A0C9025}" type="slidenum">
              <a:rPr lang="en-US" smtClean="0"/>
              <a:pPr/>
              <a:t>‹#›</a:t>
            </a:fld>
            <a:endParaRPr lang="en-US" dirty="0"/>
          </a:p>
        </p:txBody>
      </p: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E2523DB2-F162-4E92-B6E1-B5E87D5D8ACF}"/>
              </a:ext>
            </a:extLst>
          </p:cNvPr>
          <p:cNvSpPr/>
          <p:nvPr userDrawn="1"/>
        </p:nvSpPr>
        <p:spPr>
          <a:xfrm>
            <a:off x="1283369" y="4914000"/>
            <a:ext cx="72000" cy="194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 Placeholder 2">
            <a:extLst>
              <a:ext uri="{FF2B5EF4-FFF2-40B4-BE49-F238E27FC236}">
                <a16:creationId xmlns:a16="http://schemas.microsoft.com/office/drawing/2014/main" id="{316CC9B7-E806-4C95-96A5-EEEEBB4E99A0}"/>
              </a:ext>
            </a:extLst>
          </p:cNvPr>
          <p:cNvSpPr>
            <a:spLocks noGrp="1"/>
          </p:cNvSpPr>
          <p:nvPr>
            <p:ph type="body" idx="1" hasCustomPrompt="1"/>
          </p:nvPr>
        </p:nvSpPr>
        <p:spPr>
          <a:xfrm>
            <a:off x="1698820" y="5702936"/>
            <a:ext cx="9384760" cy="52693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accent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cxnSp>
        <p:nvCxnSpPr>
          <p:cNvPr id="21" name="Straight Connector 20">
            <a:extLst>
              <a:ext uri="{FF2B5EF4-FFF2-40B4-BE49-F238E27FC236}">
                <a16:creationId xmlns:a16="http://schemas.microsoft.com/office/drawing/2014/main" id="{595F7760-B839-4F89-B618-3371C8B08414}"/>
              </a:ext>
            </a:extLst>
          </p:cNvPr>
          <p:cNvCxnSpPr/>
          <p:nvPr userDrawn="1"/>
        </p:nvCxnSpPr>
        <p:spPr>
          <a:xfrm>
            <a:off x="1838883" y="5560637"/>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8" name="Text Placeholder 2">
            <a:extLst>
              <a:ext uri="{FF2B5EF4-FFF2-40B4-BE49-F238E27FC236}">
                <a16:creationId xmlns:a16="http://schemas.microsoft.com/office/drawing/2014/main" id="{8E04BB19-5156-409B-BC48-D148DA9A5A67}"/>
              </a:ext>
            </a:extLst>
          </p:cNvPr>
          <p:cNvSpPr>
            <a:spLocks noGrp="1"/>
          </p:cNvSpPr>
          <p:nvPr>
            <p:ph type="body" idx="15"/>
          </p:nvPr>
        </p:nvSpPr>
        <p:spPr>
          <a:xfrm>
            <a:off x="928800" y="227200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6" name="Content Placeholder 3">
            <a:extLst>
              <a:ext uri="{FF2B5EF4-FFF2-40B4-BE49-F238E27FC236}">
                <a16:creationId xmlns:a16="http://schemas.microsoft.com/office/drawing/2014/main" id="{DA56D11E-D556-4FF1-8945-0790C527AEBF}"/>
              </a:ext>
            </a:extLst>
          </p:cNvPr>
          <p:cNvSpPr>
            <a:spLocks noGrp="1"/>
          </p:cNvSpPr>
          <p:nvPr>
            <p:ph sz="half" idx="2"/>
          </p:nvPr>
        </p:nvSpPr>
        <p:spPr>
          <a:xfrm>
            <a:off x="928800"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48" name="Footer Placeholder 4">
            <a:extLst>
              <a:ext uri="{FF2B5EF4-FFF2-40B4-BE49-F238E27FC236}">
                <a16:creationId xmlns:a16="http://schemas.microsoft.com/office/drawing/2014/main" id="{F282525E-5569-44F5-8B39-E09B449F61DF}"/>
              </a:ext>
            </a:extLst>
          </p:cNvPr>
          <p:cNvSpPr>
            <a:spLocks noGrp="1"/>
          </p:cNvSpPr>
          <p:nvPr>
            <p:ph type="ftr" sz="quarter" idx="11"/>
          </p:nvPr>
        </p:nvSpPr>
        <p:spPr>
          <a:xfrm>
            <a:off x="1698819" y="6159402"/>
            <a:ext cx="2616158" cy="384202"/>
          </a:xfrm>
        </p:spPr>
        <p:txBody>
          <a:bodyPr/>
          <a:lstStyle>
            <a:lvl1pPr>
              <a:defRPr>
                <a:solidFill>
                  <a:schemeClr val="accent1"/>
                </a:solidFill>
              </a:defRPr>
            </a:lvl1pPr>
          </a:lstStyle>
          <a:p>
            <a:r>
              <a:rPr lang="en-US" dirty="0"/>
              <a:t>Presentation Title</a:t>
            </a:r>
          </a:p>
        </p:txBody>
      </p:sp>
      <p:sp>
        <p:nvSpPr>
          <p:cNvPr id="52" name="Text Placeholder 15">
            <a:extLst>
              <a:ext uri="{FF2B5EF4-FFF2-40B4-BE49-F238E27FC236}">
                <a16:creationId xmlns:a16="http://schemas.microsoft.com/office/drawing/2014/main" id="{112F76BA-10C1-41D0-8311-B4E4991E2F74}"/>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spTree>
    <p:extLst>
      <p:ext uri="{BB962C8B-B14F-4D97-AF65-F5344CB8AC3E}">
        <p14:creationId xmlns:p14="http://schemas.microsoft.com/office/powerpoint/2010/main" val="31136223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00332"/>
            <a:ext cx="8807116" cy="915873"/>
          </a:xfrm>
        </p:spPr>
        <p:txBody>
          <a:bodyPr anchor="b">
            <a:normAutofit/>
          </a:bodyPr>
          <a:lstStyle>
            <a:lvl1pPr algn="l">
              <a:defRPr sz="5500" b="1">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963075"/>
            <a:ext cx="9144000" cy="601840"/>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553C389B-1365-4D57-8640-FE32C76A82BF}" type="datetime1">
              <a:rPr lang="en-US" noProof="0" smtClean="0"/>
              <a:t>10/27/2021</a:t>
            </a:fld>
            <a:endParaRPr lang="en-US" noProof="0"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878000"/>
            <a:ext cx="144000" cy="19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808027"/>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F632EEF-732A-4DE7-BC5A-A86C31DB6F5A}"/>
              </a:ext>
            </a:extLst>
          </p:cNvPr>
          <p:cNvCxnSpPr>
            <a:cxnSpLocks/>
          </p:cNvCxnSpPr>
          <p:nvPr userDrawn="1"/>
        </p:nvCxnSpPr>
        <p:spPr>
          <a:xfrm rot="16200000">
            <a:off x="10391274" y="685801"/>
            <a:ext cx="13716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C54CE062-7CDB-4AB7-B86E-461B22E7F450}"/>
              </a:ext>
            </a:extLst>
          </p:cNvPr>
          <p:cNvSpPr>
            <a:spLocks noGrp="1"/>
          </p:cNvSpPr>
          <p:nvPr>
            <p:ph type="body" sz="quarter" idx="14" hasCustomPrompt="1"/>
          </p:nvPr>
        </p:nvSpPr>
        <p:spPr>
          <a:xfrm>
            <a:off x="9416048" y="1006893"/>
            <a:ext cx="1460500" cy="481013"/>
          </a:xfrm>
        </p:spPr>
        <p:txBody>
          <a:bodyPr/>
          <a:lstStyle>
            <a:lvl1pPr marL="0" indent="0" algn="r">
              <a:buNone/>
              <a:defRPr lang="en-US" sz="3000" b="1" i="0" kern="1200" dirty="0">
                <a:solidFill>
                  <a:schemeClr val="bg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38239611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Thank You Slide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00332"/>
            <a:ext cx="8807116" cy="915873"/>
          </a:xfrm>
        </p:spPr>
        <p:txBody>
          <a:bodyPr anchor="b">
            <a:normAutofit/>
          </a:bodyPr>
          <a:lstStyle>
            <a:lvl1pPr algn="l">
              <a:defRPr sz="5500" b="1">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963075"/>
            <a:ext cx="9144000" cy="601840"/>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553C389B-1365-4D57-8640-FE32C76A82BF}" type="datetime1">
              <a:rPr lang="en-US" noProof="0" smtClean="0"/>
              <a:t>10/27/2021</a:t>
            </a:fld>
            <a:endParaRPr lang="en-US" noProof="0" dirty="0"/>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878000"/>
            <a:ext cx="144000" cy="19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808027"/>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F632EEF-732A-4DE7-BC5A-A86C31DB6F5A}"/>
              </a:ext>
            </a:extLst>
          </p:cNvPr>
          <p:cNvCxnSpPr>
            <a:cxnSpLocks/>
          </p:cNvCxnSpPr>
          <p:nvPr userDrawn="1"/>
        </p:nvCxnSpPr>
        <p:spPr>
          <a:xfrm rot="16200000">
            <a:off x="10391274" y="685801"/>
            <a:ext cx="13716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D4F08B22-F819-45D7-9222-6EF2423D9282}"/>
              </a:ext>
            </a:extLst>
          </p:cNvPr>
          <p:cNvSpPr txBox="1">
            <a:spLocks/>
          </p:cNvSpPr>
          <p:nvPr userDrawn="1"/>
        </p:nvSpPr>
        <p:spPr bwMode="gray">
          <a:xfrm>
            <a:off x="928800" y="2316701"/>
            <a:ext cx="10515600" cy="1500187"/>
          </a:xfrm>
          <a:prstGeom prst="rect">
            <a:avLst/>
          </a:prstGeom>
        </p:spPr>
        <p:txBody>
          <a:bodyPr vert="horz" lIns="91440" tIns="45720" rIns="91440" bIns="45720" rtlCol="0" anchor="b">
            <a:normAutofit/>
          </a:bodyPr>
          <a:lstStyle>
            <a:lvl1pPr algn="l" defTabSz="457200" rtl="0" eaLnBrk="1" latinLnBrk="0" hangingPunct="1">
              <a:spcBef>
                <a:spcPct val="0"/>
              </a:spcBef>
              <a:buNone/>
              <a:defRPr sz="40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t>SECTION</a:t>
            </a:r>
            <a:br>
              <a:rPr lang="en-US"/>
            </a:br>
            <a:r>
              <a:rPr lang="en-US"/>
              <a:t>DIVIDER SLIDE</a:t>
            </a:r>
            <a:endParaRPr lang="en-US" dirty="0"/>
          </a:p>
        </p:txBody>
      </p:sp>
      <p:sp>
        <p:nvSpPr>
          <p:cNvPr id="15" name="Text Placeholder 14">
            <a:extLst>
              <a:ext uri="{FF2B5EF4-FFF2-40B4-BE49-F238E27FC236}">
                <a16:creationId xmlns:a16="http://schemas.microsoft.com/office/drawing/2014/main" id="{9A2530DF-7BE4-42E0-B040-4070B3DFA234}"/>
              </a:ext>
            </a:extLst>
          </p:cNvPr>
          <p:cNvSpPr>
            <a:spLocks noGrp="1"/>
          </p:cNvSpPr>
          <p:nvPr>
            <p:ph type="body" sz="quarter" idx="14" hasCustomPrompt="1"/>
          </p:nvPr>
        </p:nvSpPr>
        <p:spPr>
          <a:xfrm>
            <a:off x="9416048" y="1006893"/>
            <a:ext cx="1460500" cy="481013"/>
          </a:xfrm>
        </p:spPr>
        <p:txBody>
          <a:bodyPr/>
          <a:lstStyle>
            <a:lvl1pPr marL="0" indent="0" algn="r">
              <a:buNone/>
              <a:defRPr lang="en-US" sz="3000" b="1" i="0" kern="1200" dirty="0">
                <a:solidFill>
                  <a:schemeClr val="bg2"/>
                </a:solidFill>
                <a:latin typeface="+mn-lt"/>
                <a:ea typeface="+mn-ea"/>
                <a:cs typeface="+mn-cs"/>
              </a:defRPr>
            </a:lvl1pPr>
          </a:lstStyle>
          <a:p>
            <a:pPr lvl="0"/>
            <a:r>
              <a:rPr lang="en-US" noProof="0"/>
              <a:t>20XX</a:t>
            </a:r>
          </a:p>
        </p:txBody>
      </p:sp>
      <p:sp>
        <p:nvSpPr>
          <p:cNvPr id="17" name="Footer Placeholder 4">
            <a:extLst>
              <a:ext uri="{FF2B5EF4-FFF2-40B4-BE49-F238E27FC236}">
                <a16:creationId xmlns:a16="http://schemas.microsoft.com/office/drawing/2014/main" id="{3F392F80-896B-47FF-A840-86960ADDE7BF}"/>
              </a:ext>
            </a:extLst>
          </p:cNvPr>
          <p:cNvSpPr>
            <a:spLocks noGrp="1"/>
          </p:cNvSpPr>
          <p:nvPr>
            <p:ph type="ftr" sz="quarter" idx="11"/>
          </p:nvPr>
        </p:nvSpPr>
        <p:spPr>
          <a:xfrm>
            <a:off x="528358" y="6391838"/>
            <a:ext cx="3859795" cy="304801"/>
          </a:xfrm>
        </p:spPr>
        <p:txBody>
          <a:bodyPr/>
          <a:lstStyle/>
          <a:p>
            <a:r>
              <a:rPr lang="en-US" noProof="0" dirty="0"/>
              <a:t>Presentation Title</a:t>
            </a:r>
          </a:p>
        </p:txBody>
      </p:sp>
    </p:spTree>
    <p:extLst>
      <p:ext uri="{BB962C8B-B14F-4D97-AF65-F5344CB8AC3E}">
        <p14:creationId xmlns:p14="http://schemas.microsoft.com/office/powerpoint/2010/main" val="15646343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5A1ED5E-125E-4828-9BC6-A73A2C8B88E0}"/>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318288"/>
            <a:ext cx="8807116" cy="2387600"/>
          </a:xfrm>
        </p:spPr>
        <p:txBody>
          <a:bodyPr anchor="b">
            <a:normAutofit/>
          </a:bodyPr>
          <a:lstStyle>
            <a:lvl1pPr algn="l">
              <a:defRPr sz="5500" b="1">
                <a:solidFill>
                  <a:schemeClr val="bg1"/>
                </a:solidFill>
              </a:defRPr>
            </a:lvl1pPr>
          </a:lstStyle>
          <a:p>
            <a:r>
              <a:rPr lang="en-US" dirty="0"/>
              <a:t>PRESENTATION</a:t>
            </a:r>
            <a:br>
              <a:rPr lang="en-US" dirty="0"/>
            </a:br>
            <a:r>
              <a:rPr lang="en-US" dirty="0"/>
              <a:t>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305275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D2EBFB3C-F5CB-4FF4-9626-146326B1E467}" type="datetime1">
              <a:rPr lang="en-US" smtClean="0"/>
              <a:t>10/27/2021</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0"/>
            <a:ext cx="144000"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289770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172200"/>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5396630"/>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3267817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522758"/>
            <a:ext cx="8807116" cy="2387600"/>
          </a:xfrm>
        </p:spPr>
        <p:txBody>
          <a:bodyPr anchor="b">
            <a:normAutofit/>
          </a:bodyPr>
          <a:lstStyle>
            <a:lvl1pPr algn="l">
              <a:defRPr sz="5500" b="1">
                <a:solidFill>
                  <a:schemeClr val="bg1"/>
                </a:solidFill>
              </a:defRPr>
            </a:lvl1pPr>
          </a:lstStyle>
          <a:p>
            <a:r>
              <a:rPr lang="en-US" dirty="0"/>
              <a:t>PRESENTATION</a:t>
            </a:r>
            <a:br>
              <a:rPr lang="en-US" dirty="0"/>
            </a:br>
            <a:r>
              <a:rPr lang="en-US" dirty="0"/>
              <a:t>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25722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8E5174AC-6E10-46E9-BC4A-4E3A595D534E}" type="datetime1">
              <a:rPr lang="en-US" smtClean="0"/>
              <a:t>10/27/2021</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3438000"/>
            <a:ext cx="144000" cy="34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10217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85801"/>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1015979"/>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687446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413986"/>
            <a:ext cx="7107331" cy="1838643"/>
          </a:xfrm>
        </p:spPr>
        <p:txBody>
          <a:bodyPr anchor="b">
            <a:normAutofit/>
          </a:bodyPr>
          <a:lstStyle>
            <a:lvl1pPr algn="l">
              <a:defRPr sz="5500" b="1">
                <a:solidFill>
                  <a:schemeClr val="bg1"/>
                </a:soli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4599498"/>
            <a:ext cx="7107331" cy="966857"/>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a:t>
            </a:r>
            <a:br>
              <a:rPr lang="en-US" noProof="0"/>
            </a:br>
            <a:r>
              <a:rPr lang="en-US" noProof="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D229C6A1-E569-4FC9-9D93-90A846C9C5BB}" type="datetime1">
              <a:rPr lang="en-US" noProof="0" smtClean="0"/>
              <a:t>10/27/2021</a:t>
            </a:fld>
            <a:endParaRPr lang="en-US" noProof="0"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2740862"/>
            <a:ext cx="144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444445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E88EDA-C5A5-4C22-8CE4-5C7FDCF2E859}"/>
              </a:ext>
            </a:extLst>
          </p:cNvPr>
          <p:cNvCxnSpPr>
            <a:cxnSpLocks/>
          </p:cNvCxnSpPr>
          <p:nvPr userDrawn="1"/>
        </p:nvCxnSpPr>
        <p:spPr>
          <a:xfrm flipV="1">
            <a:off x="11077074" y="5622756"/>
            <a:ext cx="0" cy="9842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1B98974C-AC7A-4E66-AE1A-DBA5F1A1D054}"/>
              </a:ext>
            </a:extLst>
          </p:cNvPr>
          <p:cNvSpPr>
            <a:spLocks noGrp="1"/>
          </p:cNvSpPr>
          <p:nvPr>
            <p:ph type="body" sz="quarter" idx="13" hasCustomPrompt="1"/>
          </p:nvPr>
        </p:nvSpPr>
        <p:spPr>
          <a:xfrm>
            <a:off x="9416048" y="5532986"/>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16251742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1"/>
            <a:ext cx="12192000" cy="4464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85756"/>
            <a:ext cx="8807116" cy="915873"/>
          </a:xfrm>
        </p:spPr>
        <p:txBody>
          <a:bodyPr anchor="b">
            <a:normAutofit/>
          </a:bodyPr>
          <a:lstStyle>
            <a:lvl1pPr algn="l">
              <a:defRPr sz="5500" b="1">
                <a:gradFill>
                  <a:gsLst>
                    <a:gs pos="0">
                      <a:schemeClr val="bg2"/>
                    </a:gs>
                    <a:gs pos="100000">
                      <a:schemeClr val="accent1"/>
                    </a:gs>
                  </a:gsLst>
                  <a:lin ang="0" scaled="1"/>
                </a:gra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6050473"/>
            <a:ext cx="9144000" cy="601840"/>
          </a:xfrm>
        </p:spPr>
        <p:txBody>
          <a:bodyPr>
            <a:normAutofit/>
          </a:bodyPr>
          <a:lstStyle>
            <a:lvl1pPr marL="0" indent="0" algn="l">
              <a:buNone/>
              <a:defRPr sz="30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EB7FBC92-456B-42A9-BBF5-ADCA2050DDCF}" type="datetime1">
              <a:rPr lang="en-US" noProof="0" smtClean="0"/>
              <a:t>10/27/2021</a:t>
            </a:fld>
            <a:endParaRPr lang="en-US" noProof="0"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950000"/>
            <a:ext cx="144000" cy="19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882423"/>
            <a:ext cx="93044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0800000">
            <a:off x="10820400" y="870003"/>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10668000" y="1005185"/>
            <a:ext cx="1460500" cy="481013"/>
          </a:xfrm>
        </p:spPr>
        <p:txBody>
          <a:bodyPr/>
          <a:lstStyle>
            <a:lvl1pPr marL="0" indent="0" algn="l">
              <a:buNone/>
              <a:defRPr lang="en-US" sz="3000" b="1" i="0" kern="1200" dirty="0">
                <a:solidFill>
                  <a:schemeClr val="tx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9861559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929641" y="458919"/>
            <a:ext cx="9971159" cy="1325563"/>
          </a:xfrm>
        </p:spPr>
        <p:txBody>
          <a:bodyPr/>
          <a:lstStyle>
            <a:lvl1pPr>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929641" y="3775165"/>
            <a:ext cx="9971158" cy="2427923"/>
          </a:xfrm>
        </p:spPr>
        <p:txBody>
          <a:bodyPr>
            <a:normAutofit/>
          </a:bodyPr>
          <a:lstStyle>
            <a:lvl1pPr marL="0" indent="0">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B40F99D1-A115-46CA-B10A-279193A83BBC}" type="datetime1">
              <a:rPr lang="en-US" smtClean="0"/>
              <a:t>10/27/2021</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687289" y="0"/>
            <a:ext cx="72000" cy="1271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068863" y="1528464"/>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929641" y="1669110"/>
            <a:ext cx="9971158"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9810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E5F88F2-B164-4B6F-A4D1-FF377EA65B7F}" type="datetime1">
              <a:rPr lang="en-US" smtClean="0"/>
              <a:t>10/27/2021</a:t>
            </a:fld>
            <a:endParaRPr lang="en-US" dirty="0"/>
          </a:p>
        </p:txBody>
      </p:sp>
      <p:sp>
        <p:nvSpPr>
          <p:cNvPr id="5" name="Footer Placeholder 4"/>
          <p:cNvSpPr>
            <a:spLocks noGrp="1"/>
          </p:cNvSpPr>
          <p:nvPr>
            <p:ph type="ftr" sz="quarter" idx="11"/>
          </p:nvPr>
        </p:nvSpPr>
        <p:spPr/>
        <p:txBody>
          <a:bodyPr/>
          <a:lstStyle/>
          <a:p>
            <a:r>
              <a:rPr lang="en-US" dirty="0"/>
              <a:t>Presentation Title</a:t>
            </a:r>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3864793261"/>
      </p:ext>
    </p:extLst>
  </p:cSld>
  <p:clrMapOvr>
    <a:masterClrMapping/>
  </p:clrMapOvr>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929641" y="458919"/>
            <a:ext cx="9971159" cy="1325563"/>
          </a:xfrm>
        </p:spPr>
        <p:txBody>
          <a:bodyPr/>
          <a:lstStyle>
            <a:lvl1pPr>
              <a:defRPr>
                <a:gradFill>
                  <a:gsLst>
                    <a:gs pos="0">
                      <a:schemeClr val="bg2"/>
                    </a:gs>
                    <a:gs pos="100000">
                      <a:schemeClr val="accent1"/>
                    </a:gs>
                  </a:gsLst>
                  <a:lin ang="0" scaled="1"/>
                </a:gradFill>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929641" y="3133484"/>
            <a:ext cx="10515600" cy="2427923"/>
          </a:xfrm>
        </p:spPr>
        <p:txBody>
          <a:bodyPr>
            <a:normAutofit/>
          </a:bodyPr>
          <a:lstStyle>
            <a:lvl1pPr marL="0" indent="0">
              <a:lnSpc>
                <a:spcPct val="100000"/>
              </a:lnSpc>
              <a:spcBef>
                <a:spcPts val="600"/>
              </a:spcBef>
              <a:buNone/>
              <a:defRPr sz="1600" i="0">
                <a:solidFill>
                  <a:schemeClr val="tx1">
                    <a:lumMod val="75000"/>
                    <a:lumOff val="25000"/>
                  </a:schemeClr>
                </a:solidFill>
              </a:defRPr>
            </a:lvl1pPr>
            <a:lvl2pPr marL="457200" indent="0">
              <a:buNone/>
              <a:defRPr sz="1800" i="1">
                <a:solidFill>
                  <a:schemeClr val="tx1">
                    <a:lumMod val="75000"/>
                    <a:lumOff val="25000"/>
                  </a:schemeClr>
                </a:solidFill>
              </a:defRPr>
            </a:lvl2pPr>
            <a:lvl3pPr marL="914400" indent="0">
              <a:buNone/>
              <a:defRPr sz="1600" i="1">
                <a:solidFill>
                  <a:schemeClr val="tx1">
                    <a:lumMod val="75000"/>
                    <a:lumOff val="25000"/>
                  </a:schemeClr>
                </a:solidFill>
              </a:defRPr>
            </a:lvl3pPr>
            <a:lvl4pPr marL="1371600" indent="0">
              <a:buNone/>
              <a:defRPr sz="1400" i="1">
                <a:solidFill>
                  <a:schemeClr val="tx1">
                    <a:lumMod val="75000"/>
                    <a:lumOff val="25000"/>
                  </a:schemeClr>
                </a:solidFill>
              </a:defRPr>
            </a:lvl4pPr>
            <a:lvl5pPr marL="1828800" indent="0">
              <a:buNone/>
              <a:defRPr sz="1400" i="1">
                <a:solidFill>
                  <a:schemeClr val="tx1">
                    <a:lumMod val="75000"/>
                    <a:lumOff val="25000"/>
                  </a:schemeClr>
                </a:solidFill>
              </a:defRPr>
            </a:lvl5pPr>
          </a:lstStyle>
          <a:p>
            <a:pPr lvl="0"/>
            <a:r>
              <a:rPr lang="en-US"/>
              <a:t>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B00E1783-EEF8-44D1-A300-8D20A32BB2D3}" type="datetime1">
              <a:rPr lang="en-US" smtClean="0"/>
              <a:t>10/27/2021</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687289" y="0"/>
            <a:ext cx="72000" cy="12710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068863" y="1528464"/>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929641" y="1669110"/>
            <a:ext cx="9971158" cy="692595"/>
          </a:xfrm>
        </p:spPr>
        <p:txBody>
          <a:bodyPr>
            <a:normAutofit/>
          </a:bodyPr>
          <a:lstStyle>
            <a:lvl1pPr marL="0" indent="0" algn="l">
              <a:buNone/>
              <a:defRPr sz="25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33331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CF94AF4-4F78-4DA5-8571-FD66FFA6313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21" y="546844"/>
            <a:ext cx="8997738" cy="1325563"/>
          </a:xfrm>
        </p:spPr>
        <p:txBody>
          <a:bodyPr/>
          <a:lstStyle>
            <a:lvl1pPr>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1527520" y="3581731"/>
            <a:ext cx="8997737" cy="2230464"/>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38E8C37E-76B3-4A0D-BCD1-C5A52A858D66}" type="datetime1">
              <a:rPr lang="en-US" smtClean="0"/>
              <a:t>10/27/2021</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a:xfrm>
            <a:off x="590400" y="6159402"/>
            <a:ext cx="2788169"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8" y="244717"/>
            <a:ext cx="72000" cy="10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2" y="161638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20" y="1757035"/>
            <a:ext cx="8997737"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0938200" y="1341281"/>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0831016" y="1377655"/>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80265F1-E793-484F-ADC9-31450ADF8B0E}"/>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66882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443655"/>
            <a:ext cx="4143555" cy="1536580"/>
          </a:xfrm>
        </p:spPr>
        <p:txBody>
          <a:bodyPr/>
          <a:lstStyle>
            <a:lvl1pPr>
              <a:defRPr/>
            </a:lvl1pPr>
          </a:lstStyle>
          <a:p>
            <a:r>
              <a:rPr lang="en-US" dirty="0"/>
              <a:t>CONTENT</a:t>
            </a:r>
            <a:br>
              <a:rPr lang="en-US" dirty="0"/>
            </a:br>
            <a:r>
              <a:rPr lang="en-US" dirty="0"/>
              <a:t>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5871409" y="2588054"/>
            <a:ext cx="5228216" cy="3122935"/>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76D2C234-967A-4CF5-82BF-1AF9EBDCBA35}" type="datetime1">
              <a:rPr lang="en-US" smtClean="0"/>
              <a:t>10/27/2021</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684524"/>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288248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023127"/>
            <a:ext cx="4143555"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6381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864D1B-05AA-49BC-BA1A-52FAC02DA923}"/>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928800" y="2316701"/>
            <a:ext cx="10515600"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928800" y="4083026"/>
            <a:ext cx="10515600"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055060C0-AC53-4D64-ABD7-4A55C0A77859}" type="datetime1">
              <a:rPr lang="en-US" smtClean="0"/>
              <a:t>10/27/2021</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7" name="Straight Connector 6">
            <a:extLst>
              <a:ext uri="{FF2B5EF4-FFF2-40B4-BE49-F238E27FC236}">
                <a16:creationId xmlns:a16="http://schemas.microsoft.com/office/drawing/2014/main" id="{7900A71E-3FCF-4E9F-9CE1-57411851763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FACAE552-11D7-45BF-8B66-071AE054F7B4}"/>
              </a:ext>
            </a:extLst>
          </p:cNvPr>
          <p:cNvSpPr/>
          <p:nvPr userDrawn="1"/>
        </p:nvSpPr>
        <p:spPr>
          <a:xfrm>
            <a:off x="687289" y="0"/>
            <a:ext cx="72000" cy="36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068863" y="3940727"/>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36540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864D1B-05AA-49BC-BA1A-52FAC02DA923}"/>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928800" y="2781919"/>
            <a:ext cx="10515600"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928800" y="4548244"/>
            <a:ext cx="10515600"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DD6BC66F-F4C2-4254-902A-540C5FFDD766}" type="datetime1">
              <a:rPr lang="en-US" smtClean="0"/>
              <a:t>10/27/2021</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a:xfrm>
            <a:off x="928800" y="6159402"/>
            <a:ext cx="2919886"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FACAE552-11D7-45BF-8B66-071AE054F7B4}"/>
              </a:ext>
            </a:extLst>
          </p:cNvPr>
          <p:cNvSpPr/>
          <p:nvPr userDrawn="1"/>
        </p:nvSpPr>
        <p:spPr>
          <a:xfrm>
            <a:off x="687289" y="3186000"/>
            <a:ext cx="72000" cy="36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068863" y="4405945"/>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19562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37245BE-F984-498B-9CBB-C4DDD775060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1527520" y="2316701"/>
            <a:ext cx="9556063"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1527520" y="4083026"/>
            <a:ext cx="9556064"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C0C19AD0-5F22-4AC8-A079-4E7FF62CE0BA}" type="datetime1">
              <a:rPr lang="en-US" smtClean="0"/>
              <a:t>10/27/2021</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FACAE552-11D7-45BF-8B66-071AE054F7B4}"/>
              </a:ext>
            </a:extLst>
          </p:cNvPr>
          <p:cNvSpPr/>
          <p:nvPr userDrawn="1"/>
        </p:nvSpPr>
        <p:spPr>
          <a:xfrm>
            <a:off x="1285167" y="255684"/>
            <a:ext cx="72000" cy="341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666742" y="3940727"/>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1" name="Straight Connector 20">
            <a:extLst>
              <a:ext uri="{FF2B5EF4-FFF2-40B4-BE49-F238E27FC236}">
                <a16:creationId xmlns:a16="http://schemas.microsoft.com/office/drawing/2014/main" id="{BA8760C4-08C1-4929-A6AE-568F6788388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69AE345-7CB6-4F86-99E6-C8B881714A2B}"/>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77401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443655"/>
            <a:ext cx="4143555" cy="1536580"/>
          </a:xfrm>
        </p:spPr>
        <p:txBody>
          <a:bodyPr/>
          <a:lstStyle>
            <a:lvl1pPr>
              <a:defRPr/>
            </a:lvl1pPr>
          </a:lstStyle>
          <a:p>
            <a:r>
              <a:rPr lang="en-US" dirty="0"/>
              <a:t>SECTION</a:t>
            </a:r>
            <a:br>
              <a:rPr lang="en-US" dirty="0"/>
            </a:br>
            <a:r>
              <a:rPr lang="en-US" dirty="0"/>
              <a:t>DIVIDER 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256FFA05-2726-422B-A595-CD6EE4C03A22}" type="datetime1">
              <a:rPr lang="en-US" smtClean="0"/>
              <a:t>10/27/2021</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684524"/>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288248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023127"/>
            <a:ext cx="4143555"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59905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700327"/>
            <a:ext cx="4143555" cy="1536580"/>
          </a:xfrm>
        </p:spPr>
        <p:txBody>
          <a:bodyPr/>
          <a:lstStyle>
            <a:lvl1pPr>
              <a:defRPr>
                <a:gradFill flip="none" rotWithShape="1">
                  <a:gsLst>
                    <a:gs pos="0">
                      <a:schemeClr val="bg2"/>
                    </a:gs>
                    <a:gs pos="100000">
                      <a:schemeClr val="accent1"/>
                    </a:gs>
                  </a:gsLst>
                  <a:lin ang="0" scaled="1"/>
                  <a:tileRect/>
                </a:gradFill>
              </a:defRPr>
            </a:lvl1pPr>
          </a:lstStyle>
          <a:p>
            <a:r>
              <a:rPr lang="en-US" dirty="0"/>
              <a:t>SECTION</a:t>
            </a:r>
            <a:br>
              <a:rPr lang="en-US" dirty="0"/>
            </a:br>
            <a:r>
              <a:rPr lang="en-US" dirty="0"/>
              <a:t>DIVIDER 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57DDC830-91D4-4D76-B486-41F29E6EE30C}" type="datetime1">
              <a:rPr lang="en-US" smtClean="0"/>
              <a:t>10/27/2021</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279799"/>
            <a:ext cx="4143555" cy="692595"/>
          </a:xfrm>
        </p:spPr>
        <p:txBody>
          <a:bodyPr>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59291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wo Content">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A30FC14-A5B3-4B00-8DE8-B6E28CF32743}"/>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gradFill>
                  <a:gsLst>
                    <a:gs pos="0">
                      <a:schemeClr val="bg2"/>
                    </a:gs>
                    <a:gs pos="100000">
                      <a:schemeClr val="accent1"/>
                    </a:gs>
                  </a:gsLst>
                  <a:lin ang="0" scaled="1"/>
                </a:gradFill>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BBD9244-253B-4F61-9F15-81C783E03B05}"/>
              </a:ext>
            </a:extLst>
          </p:cNvPr>
          <p:cNvSpPr>
            <a:spLocks noGrp="1"/>
          </p:cNvSpPr>
          <p:nvPr>
            <p:ph sz="half" idx="2"/>
          </p:nvPr>
        </p:nvSpPr>
        <p:spPr>
          <a:xfrm>
            <a:off x="928800" y="3386142"/>
            <a:ext cx="5157787" cy="2015247"/>
          </a:xfrm>
        </p:spPr>
        <p:txBody>
          <a:bodyPr>
            <a:normAutofit/>
          </a:bodyPr>
          <a:lstStyle>
            <a:lvl1pPr marL="180000" indent="-180000" algn="l" defTabSz="914400" rtl="0" eaLnBrk="1" latinLnBrk="0" hangingPunct="1">
              <a:lnSpc>
                <a:spcPct val="100000"/>
              </a:lnSpc>
              <a:spcBef>
                <a:spcPts val="600"/>
              </a:spcBef>
              <a:buClr>
                <a:schemeClr val="bg2"/>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D9DAC08-B52B-4DCC-9D22-E4E54E711637}"/>
              </a:ext>
            </a:extLst>
          </p:cNvPr>
          <p:cNvSpPr>
            <a:spLocks noGrp="1"/>
          </p:cNvSpPr>
          <p:nvPr>
            <p:ph sz="quarter" idx="4"/>
          </p:nvPr>
        </p:nvSpPr>
        <p:spPr>
          <a:xfrm>
            <a:off x="6284744" y="3386142"/>
            <a:ext cx="5183188" cy="2015247"/>
          </a:xfrm>
        </p:spPr>
        <p:txBody>
          <a:bodyPr>
            <a:normAutofit/>
          </a:bodyPr>
          <a:lstStyle>
            <a:lvl1pPr marL="180000" indent="-180000">
              <a:lnSpc>
                <a:spcPct val="100000"/>
              </a:lnSpc>
              <a:spcBef>
                <a:spcPts val="600"/>
              </a:spcBef>
              <a:buClr>
                <a:schemeClr val="accent1"/>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228600" lvl="0" indent="-228600" algn="l" defTabSz="914400" rtl="0" eaLnBrk="1" latinLnBrk="0" hangingPunct="1">
              <a:lnSpc>
                <a:spcPct val="100000"/>
              </a:lnSpc>
              <a:spcBef>
                <a:spcPts val="600"/>
              </a:spcBef>
            </a:pPr>
            <a:r>
              <a:rPr lang="en-US"/>
              <a:t>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32401007-55FE-4B9E-99B0-5FCA5C63BEEE}" type="datetime1">
              <a:rPr lang="en-US" smtClean="0"/>
              <a:t>10/27/2021</a:t>
            </a:fld>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9" y="0"/>
            <a:ext cx="720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D50FF488-85D0-4162-BF82-7F9DAA427094}"/>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726B73F3-1DAC-413E-B204-D9A6E14725E4}"/>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3" name="Straight Connector 12">
            <a:extLst>
              <a:ext uri="{FF2B5EF4-FFF2-40B4-BE49-F238E27FC236}">
                <a16:creationId xmlns:a16="http://schemas.microsoft.com/office/drawing/2014/main" id="{F78574EA-1B80-4D53-A1C5-929097CBD6A1}"/>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2DDB37A-C70A-4701-A519-6A882408133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02774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BBFDD45-3FE7-46CA-9142-8DBABF181C24}"/>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76871A2B-ADE3-40A2-A02A-09FC8B80F731}" type="datetime1">
              <a:rPr lang="en-US" smtClean="0"/>
              <a:t>10/27/2021</a:t>
            </a:fld>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8" y="255684"/>
            <a:ext cx="72000" cy="157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28791ED-1F60-48B9-B73C-7835714E670D}"/>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 Placeholder 15">
            <a:extLst>
              <a:ext uri="{FF2B5EF4-FFF2-40B4-BE49-F238E27FC236}">
                <a16:creationId xmlns:a16="http://schemas.microsoft.com/office/drawing/2014/main" id="{F968FAF7-548C-4383-BE8C-5A194EC21F17}"/>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3" name="Straight Connector 22">
            <a:extLst>
              <a:ext uri="{FF2B5EF4-FFF2-40B4-BE49-F238E27FC236}">
                <a16:creationId xmlns:a16="http://schemas.microsoft.com/office/drawing/2014/main" id="{DBEDEE03-9903-44CE-8EB8-22B19F5E8DD7}"/>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E8DF3E-FD5B-4215-B847-DFFB761C21A4}"/>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C2B73E5D-AD65-4FEE-89DE-2E2643A3456B}"/>
              </a:ext>
            </a:extLst>
          </p:cNvPr>
          <p:cNvSpPr>
            <a:spLocks noGrp="1"/>
          </p:cNvSpPr>
          <p:nvPr>
            <p:ph sz="half" idx="2"/>
          </p:nvPr>
        </p:nvSpPr>
        <p:spPr>
          <a:xfrm>
            <a:off x="928800"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25" name="Content Placeholder 3">
            <a:extLst>
              <a:ext uri="{FF2B5EF4-FFF2-40B4-BE49-F238E27FC236}">
                <a16:creationId xmlns:a16="http://schemas.microsoft.com/office/drawing/2014/main" id="{E10D0906-57D4-410E-823B-3BAD416949E1}"/>
              </a:ext>
            </a:extLst>
          </p:cNvPr>
          <p:cNvSpPr>
            <a:spLocks noGrp="1"/>
          </p:cNvSpPr>
          <p:nvPr>
            <p:ph sz="half" idx="15"/>
          </p:nvPr>
        </p:nvSpPr>
        <p:spPr>
          <a:xfrm>
            <a:off x="6310145"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Tree>
    <p:extLst>
      <p:ext uri="{BB962C8B-B14F-4D97-AF65-F5344CB8AC3E}">
        <p14:creationId xmlns:p14="http://schemas.microsoft.com/office/powerpoint/2010/main" val="1297393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E5F88F2-B164-4B6F-A4D1-FF377EA65B7F}" type="datetime1">
              <a:rPr lang="en-US" smtClean="0"/>
              <a:t>10/27/2021</a:t>
            </a:fld>
            <a:endParaRPr lang="en-US" dirty="0"/>
          </a:p>
        </p:txBody>
      </p:sp>
      <p:sp>
        <p:nvSpPr>
          <p:cNvPr id="6" name="Footer Placeholder 5"/>
          <p:cNvSpPr>
            <a:spLocks noGrp="1"/>
          </p:cNvSpPr>
          <p:nvPr>
            <p:ph type="ftr" sz="quarter" idx="11"/>
          </p:nvPr>
        </p:nvSpPr>
        <p:spPr/>
        <p:txBody>
          <a:bodyPr/>
          <a:lstStyle/>
          <a:p>
            <a:r>
              <a:rPr lang="en-US" dirty="0"/>
              <a:t>Presentation Title</a:t>
            </a:r>
          </a:p>
        </p:txBody>
      </p:sp>
      <p:sp>
        <p:nvSpPr>
          <p:cNvPr id="7" name="Slide Number Placeholder 6"/>
          <p:cNvSpPr>
            <a:spLocks noGrp="1"/>
          </p:cNvSpPr>
          <p:nvPr>
            <p:ph type="sldNum" sz="quarter" idx="12"/>
          </p:nvPr>
        </p:nvSpPr>
        <p:spPr/>
        <p:txBody>
          <a:body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2714456910"/>
      </p:ext>
    </p:extLst>
  </p:cSld>
  <p:clrMapOvr>
    <a:masterClrMapping/>
  </p:clrMapOvr>
  <p:hf hd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8" y="2272009"/>
            <a:ext cx="4759643"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TWO CONTENT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85B3913D-DE21-4303-8F9D-A21ACDBC3B69}" type="datetime1">
              <a:rPr lang="en-US" smtClean="0"/>
              <a:t>10/27/2021</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227200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Content Placeholder 3">
            <a:extLst>
              <a:ext uri="{FF2B5EF4-FFF2-40B4-BE49-F238E27FC236}">
                <a16:creationId xmlns:a16="http://schemas.microsoft.com/office/drawing/2014/main" id="{757A12BA-9C40-44B2-BB42-FE7A1F89A090}"/>
              </a:ext>
            </a:extLst>
          </p:cNvPr>
          <p:cNvSpPr>
            <a:spLocks noGrp="1"/>
          </p:cNvSpPr>
          <p:nvPr>
            <p:ph sz="half" idx="15"/>
          </p:nvPr>
        </p:nvSpPr>
        <p:spPr>
          <a:xfrm>
            <a:off x="1527519" y="3386142"/>
            <a:ext cx="4783074"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27" name="Content Placeholder 3">
            <a:extLst>
              <a:ext uri="{FF2B5EF4-FFF2-40B4-BE49-F238E27FC236}">
                <a16:creationId xmlns:a16="http://schemas.microsoft.com/office/drawing/2014/main" id="{16A390F6-1520-488F-97A9-78F0B2119006}"/>
              </a:ext>
            </a:extLst>
          </p:cNvPr>
          <p:cNvSpPr>
            <a:spLocks noGrp="1"/>
          </p:cNvSpPr>
          <p:nvPr>
            <p:ph sz="half" idx="16"/>
          </p:nvPr>
        </p:nvSpPr>
        <p:spPr>
          <a:xfrm>
            <a:off x="6911271" y="3386142"/>
            <a:ext cx="4783075"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Tree>
    <p:extLst>
      <p:ext uri="{BB962C8B-B14F-4D97-AF65-F5344CB8AC3E}">
        <p14:creationId xmlns:p14="http://schemas.microsoft.com/office/powerpoint/2010/main" val="35902670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9" y="2272009"/>
            <a:ext cx="4540672"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gradFill>
                  <a:gsLst>
                    <a:gs pos="0">
                      <a:schemeClr val="bg2"/>
                    </a:gs>
                    <a:gs pos="100000">
                      <a:schemeClr val="accent1"/>
                    </a:gs>
                  </a:gsLst>
                  <a:lin ang="0" scaled="1"/>
                </a:gradFill>
              </a:defRPr>
            </a:lvl1pPr>
          </a:lstStyle>
          <a:p>
            <a:r>
              <a:rPr lang="en-US" dirty="0"/>
              <a:t>TWO CONTENT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3C51E45D-B5D1-4EF4-9967-78E83BC898CC}" type="datetime1">
              <a:rPr lang="en-US" smtClean="0"/>
              <a:t>10/27/2021</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227200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Content Placeholder 3">
            <a:extLst>
              <a:ext uri="{FF2B5EF4-FFF2-40B4-BE49-F238E27FC236}">
                <a16:creationId xmlns:a16="http://schemas.microsoft.com/office/drawing/2014/main" id="{80E9747C-D5E4-4606-9D3D-103BF578726B}"/>
              </a:ext>
            </a:extLst>
          </p:cNvPr>
          <p:cNvSpPr>
            <a:spLocks noGrp="1"/>
          </p:cNvSpPr>
          <p:nvPr>
            <p:ph sz="half" idx="17"/>
          </p:nvPr>
        </p:nvSpPr>
        <p:spPr>
          <a:xfrm>
            <a:off x="1527519" y="3386142"/>
            <a:ext cx="4559068" cy="2773258"/>
          </a:xfrm>
        </p:spPr>
        <p:txBody>
          <a:bodyPr>
            <a:normAutofit/>
          </a:bodyPr>
          <a:lstStyle>
            <a:lvl1pPr marL="180000" indent="-180000" algn="l" defTabSz="914400" rtl="0" eaLnBrk="1" latinLnBrk="0" hangingPunct="1">
              <a:lnSpc>
                <a:spcPct val="100000"/>
              </a:lnSpc>
              <a:spcBef>
                <a:spcPts val="600"/>
              </a:spcBef>
              <a:buClr>
                <a:schemeClr val="bg2"/>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29" name="Content Placeholder 3">
            <a:extLst>
              <a:ext uri="{FF2B5EF4-FFF2-40B4-BE49-F238E27FC236}">
                <a16:creationId xmlns:a16="http://schemas.microsoft.com/office/drawing/2014/main" id="{C45F91F2-CC9B-43AA-A5DF-A0BCEB342754}"/>
              </a:ext>
            </a:extLst>
          </p:cNvPr>
          <p:cNvSpPr>
            <a:spLocks noGrp="1"/>
          </p:cNvSpPr>
          <p:nvPr>
            <p:ph sz="half" idx="18"/>
          </p:nvPr>
        </p:nvSpPr>
        <p:spPr>
          <a:xfrm>
            <a:off x="6911271" y="3386142"/>
            <a:ext cx="4783069"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Tree>
    <p:extLst>
      <p:ext uri="{BB962C8B-B14F-4D97-AF65-F5344CB8AC3E}">
        <p14:creationId xmlns:p14="http://schemas.microsoft.com/office/powerpoint/2010/main" val="6117924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Picture and Title">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0DB8CD8-F2C6-48F5-8A73-E5FB643BC475}"/>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gradFill>
                  <a:gsLst>
                    <a:gs pos="0">
                      <a:schemeClr val="bg2"/>
                    </a:gs>
                    <a:gs pos="100000">
                      <a:schemeClr val="accent1"/>
                    </a:gs>
                  </a:gsLst>
                  <a:lin ang="0" scaled="1"/>
                </a:gradFill>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5406CC0F-AE50-44ED-8007-5467636E4C42}" type="datetime1">
              <a:rPr lang="en-US" smtClean="0"/>
              <a:t>10/27/2021</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2891E214-8AE6-4CA6-B994-7A8BDD0B394C}"/>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C95F487E-1B8C-4FBA-95B3-043C11DA1E65}"/>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AB912DCD-5EAD-419F-BF95-02B45172EDB0}"/>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0" y="1659525"/>
            <a:ext cx="12192000" cy="3872910"/>
          </a:xfrm>
          <a:solidFill>
            <a:schemeClr val="bg1">
              <a:alpha val="50000"/>
            </a:schemeClr>
          </a:solidFill>
        </p:spPr>
        <p:txBody>
          <a:bodyPr anchor="ctr" anchorCtr="0">
            <a:normAutofit/>
          </a:bodyPr>
          <a:lstStyle>
            <a:lvl1pPr marL="0" indent="0" algn="ctr">
              <a:buNone/>
              <a:defRPr sz="1500"/>
            </a:lvl1pPr>
          </a:lstStyle>
          <a:p>
            <a:r>
              <a:rPr lang="en-US" dirty="0"/>
              <a:t>Click icon to add picture</a:t>
            </a:r>
          </a:p>
        </p:txBody>
      </p:sp>
      <p:cxnSp>
        <p:nvCxnSpPr>
          <p:cNvPr id="15" name="Straight Connector 14">
            <a:extLst>
              <a:ext uri="{FF2B5EF4-FFF2-40B4-BE49-F238E27FC236}">
                <a16:creationId xmlns:a16="http://schemas.microsoft.com/office/drawing/2014/main" id="{E25C7F29-6151-4F91-80D1-C96C51C06795}"/>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34107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50F2065-1E46-45F4-8B82-40AFF3B380E4}"/>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8F5BCE4A-56A6-49EC-A673-D7F2D2D770DB}" type="datetime1">
              <a:rPr lang="en-US" smtClean="0"/>
              <a:t>10/27/2021</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246000" y="1659525"/>
            <a:ext cx="11700000" cy="4517136"/>
          </a:xfrm>
          <a:solidFill>
            <a:schemeClr val="bg1">
              <a:alpha val="50000"/>
            </a:schemeClr>
          </a:solidFill>
        </p:spPr>
        <p:txBody>
          <a:bodyPr anchor="ctr" anchorCtr="0">
            <a:normAutofit/>
          </a:bodyPr>
          <a:lstStyle>
            <a:lvl1pPr marL="0" indent="0" algn="ctr">
              <a:buNone/>
              <a:defRPr sz="1500"/>
            </a:lvl1pPr>
          </a:lstStyle>
          <a:p>
            <a:r>
              <a:rPr lang="en-US" dirty="0"/>
              <a:t>Click icon to add picture</a:t>
            </a:r>
          </a:p>
        </p:txBody>
      </p:sp>
      <p:cxnSp>
        <p:nvCxnSpPr>
          <p:cNvPr id="15" name="Straight Connector 14">
            <a:extLst>
              <a:ext uri="{FF2B5EF4-FFF2-40B4-BE49-F238E27FC236}">
                <a16:creationId xmlns:a16="http://schemas.microsoft.com/office/drawing/2014/main" id="{2A58BD2B-1B9B-49E6-8C1A-77F7A60420D7}"/>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 Placeholder 15">
            <a:extLst>
              <a:ext uri="{FF2B5EF4-FFF2-40B4-BE49-F238E27FC236}">
                <a16:creationId xmlns:a16="http://schemas.microsoft.com/office/drawing/2014/main" id="{A17DA84B-7C7B-413F-9A4E-88B7975E1CBB}"/>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453C73EB-9DF5-425B-B9EA-BADEC346708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70991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Picture Placeholder 19">
            <a:extLst>
              <a:ext uri="{FF2B5EF4-FFF2-40B4-BE49-F238E27FC236}">
                <a16:creationId xmlns:a16="http://schemas.microsoft.com/office/drawing/2014/main" id="{90DA0444-D1E1-48F5-9158-243679F7B638}"/>
              </a:ext>
            </a:extLst>
          </p:cNvPr>
          <p:cNvSpPr>
            <a:spLocks noGrp="1"/>
          </p:cNvSpPr>
          <p:nvPr>
            <p:ph type="pic" sz="quarter" idx="15"/>
          </p:nvPr>
        </p:nvSpPr>
        <p:spPr>
          <a:xfrm>
            <a:off x="0" y="2167439"/>
            <a:ext cx="12192000" cy="4009222"/>
          </a:xfrm>
          <a:solidFill>
            <a:schemeClr val="bg1">
              <a:alpha val="50000"/>
            </a:schemeClr>
          </a:solidFill>
        </p:spPr>
        <p:txBody>
          <a:bodyPr anchor="ctr" anchorCtr="0">
            <a:normAutofit/>
          </a:bodyPr>
          <a:lstStyle>
            <a:lvl1pPr marL="0" indent="0" algn="ctr">
              <a:buNone/>
              <a:defRPr sz="1500"/>
            </a:lvl1pPr>
          </a:lstStyle>
          <a:p>
            <a:r>
              <a:rPr lang="en-US" dirty="0"/>
              <a:t>Click icon to add picture</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PICTURE</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F6EF2B0D-49A2-441C-B800-8DA3FF9758CE}" type="datetime1">
              <a:rPr lang="en-US" smtClean="0"/>
              <a:t>10/27/2021</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91391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Picture and Title">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4FC6DCA8-CFF5-4F20-A410-C3EA0873DEFA}"/>
              </a:ext>
            </a:extLst>
          </p:cNvPr>
          <p:cNvSpPr>
            <a:spLocks noGrp="1"/>
          </p:cNvSpPr>
          <p:nvPr>
            <p:ph type="pic" sz="quarter" idx="15"/>
          </p:nvPr>
        </p:nvSpPr>
        <p:spPr>
          <a:xfrm>
            <a:off x="0" y="0"/>
            <a:ext cx="12191999" cy="425115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solidFill>
            <a:schemeClr val="bg1">
              <a:alpha val="50000"/>
            </a:schemeClr>
          </a:solidFill>
        </p:spPr>
        <p:txBody>
          <a:bodyPr wrap="square" anchor="ctr" anchorCtr="0">
            <a:noAutofit/>
          </a:bodyPr>
          <a:lstStyle>
            <a:lvl1pPr marL="0" indent="0" algn="ctr">
              <a:buNone/>
              <a:defRPr sz="1500"/>
            </a:lvl1pPr>
          </a:lstStyle>
          <a:p>
            <a:r>
              <a:rPr lang="en-US" dirty="0"/>
              <a:t>Click icon to add picture</a:t>
            </a:r>
          </a:p>
        </p:txBody>
      </p:sp>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694227" y="4435638"/>
            <a:ext cx="8807116" cy="1571359"/>
          </a:xfrm>
        </p:spPr>
        <p:txBody>
          <a:bodyPr anchor="b">
            <a:normAutofit/>
          </a:bodyPr>
          <a:lstStyle>
            <a:lvl1pPr algn="l">
              <a:defRPr sz="4000" b="1">
                <a:solidFill>
                  <a:schemeClr val="bg1"/>
                </a:solidFill>
              </a:defRPr>
            </a:lvl1pPr>
          </a:lstStyle>
          <a:p>
            <a:r>
              <a:rPr lang="en-US" dirty="0"/>
              <a:t>PICTURE</a:t>
            </a:r>
            <a:br>
              <a:rPr lang="en-US" dirty="0"/>
            </a:br>
            <a:r>
              <a:rPr lang="en-US" dirty="0"/>
              <a:t>SLIDE</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2F5D5FDB-2FE7-44AD-B9BD-8BEF95F41952}" type="datetime1">
              <a:rPr lang="en-US" smtClean="0"/>
              <a:t>10/27/2021</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a:xfrm>
            <a:off x="1694226" y="6159402"/>
            <a:ext cx="2154460"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7" name="Straight Connector 16">
            <a:extLst>
              <a:ext uri="{FF2B5EF4-FFF2-40B4-BE49-F238E27FC236}">
                <a16:creationId xmlns:a16="http://schemas.microsoft.com/office/drawing/2014/main" id="{3AE6B4C8-5DC5-48CB-A4AB-540F064C26C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BA6E06C-D6DA-4EDA-9A87-02C42E3144CB}"/>
              </a:ext>
            </a:extLst>
          </p:cNvPr>
          <p:cNvSpPr/>
          <p:nvPr userDrawn="1"/>
        </p:nvSpPr>
        <p:spPr>
          <a:xfrm>
            <a:off x="1283369" y="4914000"/>
            <a:ext cx="72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15">
            <a:extLst>
              <a:ext uri="{FF2B5EF4-FFF2-40B4-BE49-F238E27FC236}">
                <a16:creationId xmlns:a16="http://schemas.microsoft.com/office/drawing/2014/main" id="{D9DE605B-C51B-41B7-9FCB-86CE13FFB5F6}"/>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2" name="Straight Connector 11">
            <a:extLst>
              <a:ext uri="{FF2B5EF4-FFF2-40B4-BE49-F238E27FC236}">
                <a16:creationId xmlns:a16="http://schemas.microsoft.com/office/drawing/2014/main" id="{E2311598-88E6-4CCA-AFD4-E5D87D3AAF1D}"/>
              </a:ext>
            </a:extLst>
          </p:cNvPr>
          <p:cNvCxnSpPr>
            <a:cxnSpLocks/>
          </p:cNvCxnSpPr>
          <p:nvPr userDrawn="1"/>
        </p:nvCxnSpPr>
        <p:spPr>
          <a:xfrm>
            <a:off x="11184000" y="805368"/>
            <a:ext cx="100800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66897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Content with Caption">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A48C424-A3E8-45D9-A344-780A64F65F99}"/>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gradFill>
                  <a:gsLst>
                    <a:gs pos="0">
                      <a:schemeClr val="bg2"/>
                    </a:gs>
                    <a:gs pos="100000">
                      <a:schemeClr val="accent1"/>
                    </a:gs>
                  </a:gsLst>
                  <a:lin ang="0" scaled="1"/>
                </a:gradFill>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C8790E14-8D81-41DD-8E4A-1160D6D337E4}" type="datetime1">
              <a:rPr lang="en-US" smtClean="0"/>
              <a:t>10/27/2021</a:t>
            </a:fld>
            <a:endParaRPr lang="en-US" dirty="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9" y="0"/>
            <a:ext cx="72000" cy="1289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017154"/>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2931545"/>
          </a:xfrm>
        </p:spPr>
        <p:txBody>
          <a:bodyPr>
            <a:normAutofit/>
          </a:bodyPr>
          <a:lstStyle>
            <a:lvl1pPr>
              <a:defRPr lang="en-US" sz="1600" i="0" kern="1200" dirty="0" smtClean="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BE7B492-C944-422B-9779-A95207B000CF}"/>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7A18CA1-13F1-4B77-BA9C-71FAF3AEE43C}"/>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7" name="Straight Connector 16">
            <a:extLst>
              <a:ext uri="{FF2B5EF4-FFF2-40B4-BE49-F238E27FC236}">
                <a16:creationId xmlns:a16="http://schemas.microsoft.com/office/drawing/2014/main" id="{166915A3-52A7-4C8C-B8EC-41071CB1A90B}"/>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8B84D4-EC6A-481E-87B5-0AA6E59A5C12}"/>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75611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0540321-6794-45E5-A403-F840A499D670}"/>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 name="Straight Connector 25">
            <a:extLst>
              <a:ext uri="{FF2B5EF4-FFF2-40B4-BE49-F238E27FC236}">
                <a16:creationId xmlns:a16="http://schemas.microsoft.com/office/drawing/2014/main" id="{FA226BC7-E49E-4871-8B90-93766E659C8E}"/>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Text Placeholder 15">
            <a:extLst>
              <a:ext uri="{FF2B5EF4-FFF2-40B4-BE49-F238E27FC236}">
                <a16:creationId xmlns:a16="http://schemas.microsoft.com/office/drawing/2014/main" id="{7FD1F1BF-3901-435E-A225-44921D709763}"/>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9" name="Straight Connector 28">
            <a:extLst>
              <a:ext uri="{FF2B5EF4-FFF2-40B4-BE49-F238E27FC236}">
                <a16:creationId xmlns:a16="http://schemas.microsoft.com/office/drawing/2014/main" id="{3A349A95-A047-4A05-83FB-F32C3818143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2F825738-C96E-44D6-94FE-78EC73B11312}" type="datetime1">
              <a:rPr lang="en-US" smtClean="0"/>
              <a:t>10/27/2021</a:t>
            </a:fld>
            <a:endParaRPr lang="en-US" dirty="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8" y="255842"/>
            <a:ext cx="72000" cy="1033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3687653"/>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DF95BF2-B52F-4059-BC20-4B61F5F92FC3}"/>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29852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8" y="2272009"/>
            <a:ext cx="4759643"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CHART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5989398F-A7F5-4300-AD8D-F2211496F365}" type="datetime1">
              <a:rPr lang="en-US" smtClean="0"/>
              <a:t>10/27/2021</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3B530EAF-CF53-49F1-B6C8-C2B60A5F633E}"/>
              </a:ext>
            </a:extLst>
          </p:cNvPr>
          <p:cNvSpPr>
            <a:spLocks noGrp="1"/>
          </p:cNvSpPr>
          <p:nvPr>
            <p:ph sz="half" idx="2"/>
          </p:nvPr>
        </p:nvSpPr>
        <p:spPr>
          <a:xfrm>
            <a:off x="1555328" y="3386142"/>
            <a:ext cx="4759643"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141475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1" name="Content Placeholder 5">
            <a:extLst>
              <a:ext uri="{FF2B5EF4-FFF2-40B4-BE49-F238E27FC236}">
                <a16:creationId xmlns:a16="http://schemas.microsoft.com/office/drawing/2014/main" id="{17E62B55-2C81-4D0C-82F0-D765EFB74575}"/>
              </a:ext>
            </a:extLst>
          </p:cNvPr>
          <p:cNvSpPr>
            <a:spLocks noGrp="1"/>
          </p:cNvSpPr>
          <p:nvPr>
            <p:ph sz="quarter" idx="4"/>
          </p:nvPr>
        </p:nvSpPr>
        <p:spPr>
          <a:xfrm>
            <a:off x="6911272" y="2528891"/>
            <a:ext cx="4783083" cy="3630507"/>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236971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00670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0CD2376-834B-4EE0-BA14-A9AEA2135615}"/>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9" y="2272009"/>
            <a:ext cx="4540672"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gradFill>
                  <a:gsLst>
                    <a:gs pos="0">
                      <a:schemeClr val="bg2"/>
                    </a:gs>
                    <a:gs pos="100000">
                      <a:schemeClr val="accent1"/>
                    </a:gs>
                  </a:gsLst>
                  <a:lin ang="0" scaled="1"/>
                </a:gradFill>
              </a:defRPr>
            </a:lvl1pPr>
          </a:lstStyle>
          <a:p>
            <a:r>
              <a:rPr lang="en-US" dirty="0"/>
              <a:t>CHART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1F1D69A2-DE74-4722-929F-847049DD6A45}" type="datetime1">
              <a:rPr lang="en-US" smtClean="0"/>
              <a:t>10/27/2021</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3B530EAF-CF53-49F1-B6C8-C2B60A5F633E}"/>
              </a:ext>
            </a:extLst>
          </p:cNvPr>
          <p:cNvSpPr>
            <a:spLocks noGrp="1"/>
          </p:cNvSpPr>
          <p:nvPr>
            <p:ph sz="half" idx="2"/>
          </p:nvPr>
        </p:nvSpPr>
        <p:spPr>
          <a:xfrm>
            <a:off x="1555329" y="3386142"/>
            <a:ext cx="4540672"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Edit Master text styles</a:t>
            </a:r>
          </a:p>
        </p:txBody>
      </p: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141475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1" name="Content Placeholder 5">
            <a:extLst>
              <a:ext uri="{FF2B5EF4-FFF2-40B4-BE49-F238E27FC236}">
                <a16:creationId xmlns:a16="http://schemas.microsoft.com/office/drawing/2014/main" id="{17E62B55-2C81-4D0C-82F0-D765EFB74575}"/>
              </a:ext>
            </a:extLst>
          </p:cNvPr>
          <p:cNvSpPr>
            <a:spLocks noGrp="1"/>
          </p:cNvSpPr>
          <p:nvPr>
            <p:ph sz="quarter" idx="4"/>
          </p:nvPr>
        </p:nvSpPr>
        <p:spPr>
          <a:xfrm>
            <a:off x="6911272" y="2528891"/>
            <a:ext cx="4783083" cy="3630507"/>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236971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0351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E5F88F2-B164-4B6F-A4D1-FF377EA65B7F}" type="datetime1">
              <a:rPr lang="en-US" smtClean="0"/>
              <a:t>10/27/2021</a:t>
            </a:fld>
            <a:endParaRPr lang="en-US" dirty="0"/>
          </a:p>
        </p:txBody>
      </p:sp>
      <p:sp>
        <p:nvSpPr>
          <p:cNvPr id="8" name="Footer Placeholder 7"/>
          <p:cNvSpPr>
            <a:spLocks noGrp="1"/>
          </p:cNvSpPr>
          <p:nvPr>
            <p:ph type="ftr" sz="quarter" idx="11"/>
          </p:nvPr>
        </p:nvSpPr>
        <p:spPr/>
        <p:txBody>
          <a:bodyPr/>
          <a:lstStyle/>
          <a:p>
            <a:r>
              <a:rPr lang="en-US" dirty="0"/>
              <a:t>Presentation Title</a:t>
            </a:r>
          </a:p>
        </p:txBody>
      </p:sp>
      <p:sp>
        <p:nvSpPr>
          <p:cNvPr id="9" name="Slide Number Placeholder 8"/>
          <p:cNvSpPr>
            <a:spLocks noGrp="1"/>
          </p:cNvSpPr>
          <p:nvPr>
            <p:ph type="sldNum" sz="quarter" idx="12"/>
          </p:nvPr>
        </p:nvSpPr>
        <p:spPr/>
        <p:txBody>
          <a:body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1539126859"/>
      </p:ext>
    </p:extLst>
  </p:cSld>
  <p:clrMapOvr>
    <a:masterClrMapping/>
  </p:clrMapOvr>
  <p:hf hd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Picture with Caption">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ED1F5F9-2E42-493E-906D-AA9F7D5F0880}"/>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47703"/>
            <a:ext cx="6291150" cy="1328497"/>
          </a:xfrm>
        </p:spPr>
        <p:txBody>
          <a:bodyPr anchor="b">
            <a:noAutofit/>
          </a:bodyPr>
          <a:lstStyle>
            <a:lvl1pPr>
              <a:defRPr sz="4000">
                <a:gradFill>
                  <a:gsLst>
                    <a:gs pos="0">
                      <a:schemeClr val="bg2"/>
                    </a:gs>
                    <a:gs pos="100000">
                      <a:schemeClr val="accent1"/>
                    </a:gs>
                  </a:gsLst>
                  <a:lin ang="0" scaled="1"/>
                </a:gradFill>
              </a:defRPr>
            </a:lvl1pPr>
          </a:lstStyle>
          <a:p>
            <a:r>
              <a:rPr lang="en-US" dirty="0"/>
              <a:t>PICTURE WITH</a:t>
            </a:r>
            <a:br>
              <a:rPr lang="en-US" dirty="0"/>
            </a:br>
            <a:r>
              <a:rPr lang="en-US" dirty="0"/>
              <a:t>CAPTION 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0" y="2950934"/>
            <a:ext cx="12192000" cy="2581498"/>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2216910"/>
            <a:ext cx="6291150" cy="654726"/>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CABEC1E2-BCC4-44B2-A3D7-036C18CBFA1C}" type="datetime1">
              <a:rPr lang="en-US" smtClean="0"/>
              <a:t>10/27/2021</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1723" cy="181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2102969"/>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8707FDA-D4BE-43FA-91CD-CBA55EB8CA17}"/>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67538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01289E2-E0FB-4100-99AE-FC48AB519EE0}"/>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52069"/>
            <a:ext cx="3932237"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255600"/>
            <a:ext cx="5231567" cy="6346800"/>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3283710"/>
            <a:ext cx="3932237"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7D989723-4BF4-48A4-B5CD-B482435A8942}" type="datetime1">
              <a:rPr lang="en-US" smtClean="0"/>
              <a:t>10/27/2021</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2000"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BF50E9D-E2D8-41FB-816D-829494C06AD8}"/>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Text Placeholder 15">
            <a:extLst>
              <a:ext uri="{FF2B5EF4-FFF2-40B4-BE49-F238E27FC236}">
                <a16:creationId xmlns:a16="http://schemas.microsoft.com/office/drawing/2014/main" id="{0C17ED7B-D5EA-4FB8-8E1B-F04BFE982E63}"/>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0" name="Straight Connector 19">
            <a:extLst>
              <a:ext uri="{FF2B5EF4-FFF2-40B4-BE49-F238E27FC236}">
                <a16:creationId xmlns:a16="http://schemas.microsoft.com/office/drawing/2014/main" id="{4A992C28-7C5F-479C-A649-564EFD0EEABF}"/>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D1F0C21-A9B5-47E2-93F8-6226D37312FC}"/>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04376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FC33DF7-D0A2-49E4-BF1D-6DC097E62DC5}"/>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1519351" y="652069"/>
            <a:ext cx="3490800"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0"/>
            <a:ext cx="5231567" cy="6857999"/>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1519351" y="3283710"/>
            <a:ext cx="3490800"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934AF4EC-7DDE-4C95-9956-59513BFBB065}" type="datetime1">
              <a:rPr lang="en-US" smtClean="0"/>
              <a:t>10/27/2021</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1277838" y="837332"/>
            <a:ext cx="72843" cy="2042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65941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943ED311-FC15-4C06-8B1C-5C57F3F9A78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70207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_Picture with Caption">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4FC6DCA8-CFF5-4F20-A410-C3EA0873DEFA}"/>
              </a:ext>
            </a:extLst>
          </p:cNvPr>
          <p:cNvSpPr>
            <a:spLocks noGrp="1"/>
          </p:cNvSpPr>
          <p:nvPr>
            <p:ph type="pic" sz="quarter" idx="15"/>
          </p:nvPr>
        </p:nvSpPr>
        <p:spPr>
          <a:xfrm>
            <a:off x="0" y="0"/>
            <a:ext cx="12191999" cy="425115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solidFill>
            <a:schemeClr val="bg1">
              <a:alpha val="50000"/>
            </a:schemeClr>
          </a:solidFill>
        </p:spPr>
        <p:txBody>
          <a:bodyPr wrap="square" anchor="ctr" anchorCtr="0">
            <a:noAutofit/>
          </a:bodyPr>
          <a:lstStyle>
            <a:lvl1pPr marL="0" indent="0" algn="ctr">
              <a:buNone/>
              <a:defRPr sz="1500"/>
            </a:lvl1pPr>
          </a:lstStyle>
          <a:p>
            <a:r>
              <a:rPr lang="en-US" noProof="0" dirty="0"/>
              <a:t>Click icon to add picture</a:t>
            </a:r>
          </a:p>
        </p:txBody>
      </p:sp>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6320892" y="5027253"/>
            <a:ext cx="5373461" cy="1132143"/>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cxnSp>
        <p:nvCxnSpPr>
          <p:cNvPr id="20" name="Straight Connector 19">
            <a:extLst>
              <a:ext uri="{FF2B5EF4-FFF2-40B4-BE49-F238E27FC236}">
                <a16:creationId xmlns:a16="http://schemas.microsoft.com/office/drawing/2014/main" id="{4B6A7686-9AC4-4F00-9096-A661393BEBDC}"/>
              </a:ext>
            </a:extLst>
          </p:cNvPr>
          <p:cNvCxnSpPr/>
          <p:nvPr userDrawn="1"/>
        </p:nvCxnSpPr>
        <p:spPr>
          <a:xfrm>
            <a:off x="1838883" y="607270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694226" y="4626870"/>
            <a:ext cx="4626665" cy="1389106"/>
          </a:xfrm>
        </p:spPr>
        <p:txBody>
          <a:bodyPr anchor="b">
            <a:normAutofit/>
          </a:bodyPr>
          <a:lstStyle>
            <a:lvl1pPr algn="l">
              <a:defRPr sz="4000" b="1">
                <a:solidFill>
                  <a:schemeClr val="bg1"/>
                </a:solidFill>
              </a:defRPr>
            </a:lvl1pPr>
          </a:lstStyle>
          <a:p>
            <a:r>
              <a:rPr lang="en-US" noProof="0"/>
              <a:t>PICTURE</a:t>
            </a:r>
            <a:br>
              <a:rPr lang="en-US" noProof="0"/>
            </a:br>
            <a:r>
              <a:rPr lang="en-US" noProof="0"/>
              <a:t>SLIDE</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E11F7C77-DBB5-4D0F-9120-27BDB5B99C32}" type="datetime1">
              <a:rPr lang="en-US" noProof="0" smtClean="0"/>
              <a:t>10/27/2021</a:t>
            </a:fld>
            <a:endParaRPr lang="en-US" noProof="0"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a:xfrm>
            <a:off x="1694226" y="6159402"/>
            <a:ext cx="2154460" cy="365125"/>
          </a:xfrm>
        </p:spPr>
        <p:txBody>
          <a:bodyPr/>
          <a:lstStyle/>
          <a:p>
            <a:r>
              <a:rPr lang="en-US" noProof="0"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dirty="0"/>
          </a:p>
        </p:txBody>
      </p:sp>
      <p:cxnSp>
        <p:nvCxnSpPr>
          <p:cNvPr id="17" name="Straight Connector 16">
            <a:extLst>
              <a:ext uri="{FF2B5EF4-FFF2-40B4-BE49-F238E27FC236}">
                <a16:creationId xmlns:a16="http://schemas.microsoft.com/office/drawing/2014/main" id="{3AE6B4C8-5DC5-48CB-A4AB-540F064C26C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BA6E06C-D6DA-4EDA-9A87-02C42E3144CB}"/>
              </a:ext>
            </a:extLst>
          </p:cNvPr>
          <p:cNvSpPr/>
          <p:nvPr userDrawn="1"/>
        </p:nvSpPr>
        <p:spPr>
          <a:xfrm>
            <a:off x="1283369" y="4914000"/>
            <a:ext cx="72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2" name="Straight Connector 21">
            <a:extLst>
              <a:ext uri="{FF2B5EF4-FFF2-40B4-BE49-F238E27FC236}">
                <a16:creationId xmlns:a16="http://schemas.microsoft.com/office/drawing/2014/main" id="{E088D115-EF5A-444B-AD3E-D2EE18401B4A}"/>
              </a:ext>
            </a:extLst>
          </p:cNvPr>
          <p:cNvCxnSpPr>
            <a:cxnSpLocks/>
          </p:cNvCxnSpPr>
          <p:nvPr userDrawn="1"/>
        </p:nvCxnSpPr>
        <p:spPr>
          <a:xfrm>
            <a:off x="11184000" y="805368"/>
            <a:ext cx="100800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ext Placeholder 15">
            <a:extLst>
              <a:ext uri="{FF2B5EF4-FFF2-40B4-BE49-F238E27FC236}">
                <a16:creationId xmlns:a16="http://schemas.microsoft.com/office/drawing/2014/main" id="{D9DE605B-C51B-41B7-9FCB-86CE13FFB5F6}"/>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noProof="0"/>
              <a:t>20XX</a:t>
            </a:r>
          </a:p>
        </p:txBody>
      </p:sp>
    </p:spTree>
    <p:extLst>
      <p:ext uri="{BB962C8B-B14F-4D97-AF65-F5344CB8AC3E}">
        <p14:creationId xmlns:p14="http://schemas.microsoft.com/office/powerpoint/2010/main" val="14624940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Overview">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7427B840-CC27-4923-A00E-7899AF7A4460}"/>
              </a:ext>
            </a:extLst>
          </p:cNvPr>
          <p:cNvSpPr/>
          <p:nvPr userDrawn="1"/>
        </p:nvSpPr>
        <p:spPr>
          <a:xfrm>
            <a:off x="0" y="5764039"/>
            <a:ext cx="12192000" cy="1093961"/>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gradFill>
                  <a:gsLst>
                    <a:gs pos="0">
                      <a:schemeClr val="bg2"/>
                    </a:gs>
                    <a:gs pos="100000">
                      <a:schemeClr val="accent1"/>
                    </a:gs>
                  </a:gsLst>
                  <a:lin ang="0" scaled="1"/>
                </a:gra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7B3A6B8C-51E0-4512-9EB9-DD1BB2387348}" type="datetime1">
              <a:rPr lang="en-US" smtClean="0"/>
              <a:t>10/27/2021</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0"/>
            <a:ext cx="72000" cy="11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04123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dirty="0"/>
              <a:t>Click icon to add picture</a:t>
            </a:r>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7654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dirty="0"/>
              <a:t>Click icon to add picture</a:t>
            </a:r>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11185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dirty="0"/>
              <a:t>Click icon to add picture</a:t>
            </a:r>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04123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dirty="0"/>
              <a:t>Click icon to add picture</a:t>
            </a:r>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7654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dirty="0"/>
              <a:t>Click icon to add picture</a:t>
            </a:r>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11185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dirty="0"/>
              <a:t>Click icon to add picture</a:t>
            </a:r>
          </a:p>
        </p:txBody>
      </p:sp>
    </p:spTree>
    <p:extLst>
      <p:ext uri="{BB962C8B-B14F-4D97-AF65-F5344CB8AC3E}">
        <p14:creationId xmlns:p14="http://schemas.microsoft.com/office/powerpoint/2010/main" val="3260961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70994831-EE46-4DEA-9077-4FEBBCD60EB3}"/>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solidFill>
                  <a:schemeClr val="bg1"/>
                </a:soli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E15065FF-3A74-4B0F-9624-362545A943D5}" type="datetime1">
              <a:rPr lang="en-US" smtClean="0"/>
              <a:t>10/27/2021</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244444"/>
            <a:ext cx="72000" cy="907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04123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dirty="0"/>
              <a:t>Click icon to add picture</a:t>
            </a:r>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7654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dirty="0"/>
              <a:t>Click icon to add picture</a:t>
            </a:r>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11185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dirty="0"/>
              <a:t>Click icon to add picture</a:t>
            </a:r>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04123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dirty="0"/>
              <a:t>Click icon to add picture</a:t>
            </a:r>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7654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dirty="0"/>
              <a:t>Click icon to add picture</a:t>
            </a:r>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11185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dirty="0"/>
              <a:t>Click icon to add picture</a:t>
            </a:r>
          </a:p>
        </p:txBody>
      </p:sp>
      <p:cxnSp>
        <p:nvCxnSpPr>
          <p:cNvPr id="57" name="Straight Connector 56">
            <a:extLst>
              <a:ext uri="{FF2B5EF4-FFF2-40B4-BE49-F238E27FC236}">
                <a16:creationId xmlns:a16="http://schemas.microsoft.com/office/drawing/2014/main" id="{6EC8F712-6C02-43F3-8A0A-5DCA975E7C38}"/>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8B62D71-4318-4C96-828A-D19FFBFA7BDA}"/>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 Placeholder 15">
            <a:extLst>
              <a:ext uri="{FF2B5EF4-FFF2-40B4-BE49-F238E27FC236}">
                <a16:creationId xmlns:a16="http://schemas.microsoft.com/office/drawing/2014/main" id="{12E8DD1E-B3CA-4756-A792-B476AFA9AE24}"/>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34" name="Straight Connector 33">
            <a:extLst>
              <a:ext uri="{FF2B5EF4-FFF2-40B4-BE49-F238E27FC236}">
                <a16:creationId xmlns:a16="http://schemas.microsoft.com/office/drawing/2014/main" id="{9603F760-AD2F-4611-99B6-58C4666AEBA1}"/>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62182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1519350" y="645199"/>
            <a:ext cx="4737482" cy="1338841"/>
          </a:xfrm>
        </p:spPr>
        <p:txBody>
          <a:bodyPr anchor="b">
            <a:noAutofit/>
          </a:bodyPr>
          <a:lstStyle>
            <a:lvl1pPr>
              <a:defRPr lang="en-US" sz="4000" b="1" kern="1200" dirty="0">
                <a:solidFill>
                  <a:schemeClr val="bg1"/>
                </a:solidFill>
                <a:latin typeface="+mj-lt"/>
                <a:ea typeface="+mj-ea"/>
                <a:cs typeface="+mj-cs"/>
              </a:defRPr>
            </a:lvl1pPr>
          </a:lstStyle>
          <a:p>
            <a:r>
              <a:rPr lang="en-US" dirty="0"/>
              <a:t>OVERVIEW</a:t>
            </a:r>
            <a:br>
              <a:rPr lang="en-US" dirty="0"/>
            </a:br>
            <a:r>
              <a:rPr lang="en-US" dirty="0"/>
              <a:t>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1386001"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D578B35B-55DE-4D82-AAED-127142AD1F9F}" type="datetime1">
              <a:rPr lang="en-US" smtClean="0"/>
              <a:t>10/27/2021</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 Placeholder 15">
            <a:extLst>
              <a:ext uri="{FF2B5EF4-FFF2-40B4-BE49-F238E27FC236}">
                <a16:creationId xmlns:a16="http://schemas.microsoft.com/office/drawing/2014/main" id="{AC031692-3E92-4C7E-A067-5F49BD126705}"/>
              </a:ext>
            </a:extLst>
          </p:cNvPr>
          <p:cNvSpPr>
            <a:spLocks noGrp="1"/>
          </p:cNvSpPr>
          <p:nvPr>
            <p:ph type="body" sz="quarter" idx="15" hasCustomPrompt="1"/>
          </p:nvPr>
        </p:nvSpPr>
        <p:spPr>
          <a:xfrm>
            <a:off x="11084400" y="838800"/>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924863"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463725"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1386001"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924863"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463725"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1386001"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924863"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463725"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1386001"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924863"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463725"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49843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dirty="0"/>
              <a:t>Click icon to add picture</a:t>
            </a:r>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503374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dirty="0"/>
              <a:t>Click icon to add picture</a:t>
            </a:r>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56905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dirty="0"/>
              <a:t>Click icon to add picture</a:t>
            </a:r>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49843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dirty="0"/>
              <a:t>Click icon to add picture</a:t>
            </a:r>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503374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dirty="0"/>
              <a:t>Click icon to add picture</a:t>
            </a:r>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56905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dirty="0"/>
              <a:t>Click icon to add picture</a:t>
            </a:r>
          </a:p>
        </p:txBody>
      </p:sp>
      <p:sp>
        <p:nvSpPr>
          <p:cNvPr id="54" name="Rectangle 53">
            <a:extLst>
              <a:ext uri="{FF2B5EF4-FFF2-40B4-BE49-F238E27FC236}">
                <a16:creationId xmlns:a16="http://schemas.microsoft.com/office/drawing/2014/main" id="{1C2768A5-0309-41B3-94FB-AA3A2FCB638E}"/>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735452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4724400" y="0"/>
            <a:ext cx="74676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1519350" y="645199"/>
            <a:ext cx="4737482" cy="1338841"/>
          </a:xfrm>
        </p:spPr>
        <p:txBody>
          <a:bodyPr anchor="b">
            <a:noAutofit/>
          </a:bodyPr>
          <a:lstStyle>
            <a:lvl1pPr>
              <a:defRPr lang="en-US" sz="4000" b="1" kern="1200" dirty="0">
                <a:gradFill>
                  <a:gsLst>
                    <a:gs pos="0">
                      <a:schemeClr val="bg2"/>
                    </a:gs>
                    <a:gs pos="100000">
                      <a:schemeClr val="accent1"/>
                    </a:gs>
                  </a:gsLst>
                  <a:lin ang="0" scaled="1"/>
                </a:gradFill>
                <a:latin typeface="+mj-lt"/>
                <a:ea typeface="+mj-ea"/>
                <a:cs typeface="+mj-cs"/>
              </a:defRPr>
            </a:lvl1pPr>
          </a:lstStyle>
          <a:p>
            <a:r>
              <a:rPr lang="en-US" dirty="0"/>
              <a:t>OVERVIEW</a:t>
            </a:r>
            <a:br>
              <a:rPr lang="en-US" dirty="0"/>
            </a:br>
            <a:r>
              <a:rPr lang="en-US" dirty="0"/>
              <a:t>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1386001" y="309278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EFA441BB-2CCE-42E8-8A4D-47586555D345}" type="datetime1">
              <a:rPr lang="en-US" smtClean="0"/>
              <a:t>10/27/2021</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924863"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463725"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1386001" y="5203994"/>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924863"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463725"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1386001" y="351635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924863" y="35163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463725"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1386001" y="562755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924863"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463725"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498434" y="221518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bg1"/>
                </a:solidFill>
              </a:defRPr>
            </a:lvl1pPr>
          </a:lstStyle>
          <a:p>
            <a:r>
              <a:rPr lang="en-US" dirty="0"/>
              <a:t>Click icon to add picture</a:t>
            </a:r>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503374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dirty="0"/>
              <a:t>Click icon to add picture</a:t>
            </a:r>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56905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dirty="0"/>
              <a:t>Click icon to add picture</a:t>
            </a:r>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498434" y="434729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bg1"/>
                </a:solidFill>
              </a:defRPr>
            </a:lvl1pPr>
          </a:lstStyle>
          <a:p>
            <a:r>
              <a:rPr lang="en-US" dirty="0"/>
              <a:t>Click icon to add picture</a:t>
            </a:r>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503374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dirty="0"/>
              <a:t>Click icon to add picture</a:t>
            </a:r>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56905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dirty="0"/>
              <a:t>Click icon to add picture</a:t>
            </a:r>
          </a:p>
        </p:txBody>
      </p:sp>
      <p:sp>
        <p:nvSpPr>
          <p:cNvPr id="54" name="Rectangle 53">
            <a:extLst>
              <a:ext uri="{FF2B5EF4-FFF2-40B4-BE49-F238E27FC236}">
                <a16:creationId xmlns:a16="http://schemas.microsoft.com/office/drawing/2014/main" id="{1C2768A5-0309-41B3-94FB-AA3A2FCB638E}"/>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920621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85FB182-4CCC-45D7-A2A4-A593CA00EB54}"/>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8E2AFE-9147-47F3-ADFE-AD251E989D20}"/>
              </a:ext>
            </a:extLst>
          </p:cNvPr>
          <p:cNvSpPr>
            <a:spLocks noGrp="1"/>
          </p:cNvSpPr>
          <p:nvPr>
            <p:ph type="title" hasCustomPrompt="1"/>
          </p:nvPr>
        </p:nvSpPr>
        <p:spPr>
          <a:xfrm>
            <a:off x="1814400" y="1144587"/>
            <a:ext cx="9395400" cy="1483413"/>
          </a:xfrm>
        </p:spPr>
        <p:txBody>
          <a:bodyPr>
            <a:noAutofit/>
          </a:bodyPr>
          <a:lstStyle>
            <a:lvl1pPr>
              <a:defRPr sz="5500"/>
            </a:lvl1pPr>
          </a:lstStyle>
          <a:p>
            <a:r>
              <a:rPr lang="en-US" dirty="0"/>
              <a:t>THANK</a:t>
            </a:r>
            <a:br>
              <a:rPr lang="en-US" dirty="0"/>
            </a:br>
            <a:r>
              <a:rPr lang="en-US" dirty="0"/>
              <a:t>YOU!</a:t>
            </a:r>
          </a:p>
        </p:txBody>
      </p:sp>
      <p:sp>
        <p:nvSpPr>
          <p:cNvPr id="4" name="Date Placeholder 3">
            <a:extLst>
              <a:ext uri="{FF2B5EF4-FFF2-40B4-BE49-F238E27FC236}">
                <a16:creationId xmlns:a16="http://schemas.microsoft.com/office/drawing/2014/main" id="{59B46BDE-7853-435A-80A6-D25940D17A54}"/>
              </a:ext>
            </a:extLst>
          </p:cNvPr>
          <p:cNvSpPr>
            <a:spLocks noGrp="1"/>
          </p:cNvSpPr>
          <p:nvPr>
            <p:ph type="dt" sz="half" idx="10"/>
          </p:nvPr>
        </p:nvSpPr>
        <p:spPr/>
        <p:txBody>
          <a:bodyPr/>
          <a:lstStyle/>
          <a:p>
            <a:fld id="{11D0F1A0-84E6-4AA0-9183-7CA10A278BD9}" type="datetime1">
              <a:rPr lang="en-US" smtClean="0"/>
              <a:t>10/27/2021</a:t>
            </a:fld>
            <a:endParaRPr lang="en-US" dirty="0"/>
          </a:p>
        </p:txBody>
      </p:sp>
      <p:sp>
        <p:nvSpPr>
          <p:cNvPr id="5" name="Footer Placeholder 4">
            <a:extLst>
              <a:ext uri="{FF2B5EF4-FFF2-40B4-BE49-F238E27FC236}">
                <a16:creationId xmlns:a16="http://schemas.microsoft.com/office/drawing/2014/main" id="{B4C83E82-A916-403C-8BE8-252132A9420A}"/>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1C7F2326-238E-4FE6-8842-680DE4A0432D}"/>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B9D0891-2A9E-4F35-82BE-7966AECBB0F1}"/>
              </a:ext>
            </a:extLst>
          </p:cNvPr>
          <p:cNvSpPr/>
          <p:nvPr userDrawn="1"/>
        </p:nvSpPr>
        <p:spPr>
          <a:xfrm>
            <a:off x="1379621" y="0"/>
            <a:ext cx="144000"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ubtitle 2">
            <a:extLst>
              <a:ext uri="{FF2B5EF4-FFF2-40B4-BE49-F238E27FC236}">
                <a16:creationId xmlns:a16="http://schemas.microsoft.com/office/drawing/2014/main" id="{E52F6420-3AFC-4D7F-A45D-56EA5EFC0D18}"/>
              </a:ext>
            </a:extLst>
          </p:cNvPr>
          <p:cNvSpPr>
            <a:spLocks noGrp="1"/>
          </p:cNvSpPr>
          <p:nvPr>
            <p:ph type="subTitle" idx="13" hasCustomPrompt="1"/>
          </p:nvPr>
        </p:nvSpPr>
        <p:spPr>
          <a:xfrm>
            <a:off x="1812758" y="3038688"/>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cxnSp>
        <p:nvCxnSpPr>
          <p:cNvPr id="11" name="Straight Connector 10">
            <a:extLst>
              <a:ext uri="{FF2B5EF4-FFF2-40B4-BE49-F238E27FC236}">
                <a16:creationId xmlns:a16="http://schemas.microsoft.com/office/drawing/2014/main" id="{2BC78E93-F6DF-44C7-A9BB-D035C397BFD5}"/>
              </a:ext>
            </a:extLst>
          </p:cNvPr>
          <p:cNvCxnSpPr/>
          <p:nvPr userDrawn="1"/>
        </p:nvCxnSpPr>
        <p:spPr>
          <a:xfrm>
            <a:off x="1957137" y="288364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87BFFD5-4519-4811-BDD2-3B0318780ACC}"/>
              </a:ext>
            </a:extLst>
          </p:cNvPr>
          <p:cNvCxnSpPr>
            <a:cxnSpLocks/>
          </p:cNvCxnSpPr>
          <p:nvPr userDrawn="1"/>
        </p:nvCxnSpPr>
        <p:spPr>
          <a:xfrm rot="16200000">
            <a:off x="10391274" y="6172200"/>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4">
            <a:extLst>
              <a:ext uri="{FF2B5EF4-FFF2-40B4-BE49-F238E27FC236}">
                <a16:creationId xmlns:a16="http://schemas.microsoft.com/office/drawing/2014/main" id="{A4E36001-6B54-4F6D-9532-965904F3C338}"/>
              </a:ext>
            </a:extLst>
          </p:cNvPr>
          <p:cNvSpPr>
            <a:spLocks noGrp="1"/>
          </p:cNvSpPr>
          <p:nvPr>
            <p:ph type="body" sz="quarter" idx="14" hasCustomPrompt="1"/>
          </p:nvPr>
        </p:nvSpPr>
        <p:spPr>
          <a:xfrm>
            <a:off x="9416048" y="5377580"/>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4058583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1" y="0"/>
            <a:ext cx="12191989"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522758"/>
            <a:ext cx="8807116" cy="2387600"/>
          </a:xfrm>
        </p:spPr>
        <p:txBody>
          <a:bodyPr anchor="b">
            <a:normAutofit/>
          </a:bodyPr>
          <a:lstStyle>
            <a:lvl1pPr algn="l">
              <a:defRPr sz="5500" b="1">
                <a:solidFill>
                  <a:schemeClr val="bg1"/>
                </a:solidFill>
              </a:defRPr>
            </a:lvl1pPr>
          </a:lstStyle>
          <a:p>
            <a:r>
              <a:rPr lang="en-US" dirty="0"/>
              <a:t>THANK</a:t>
            </a:r>
            <a:br>
              <a:rPr lang="en-US" dirty="0"/>
            </a:br>
            <a:r>
              <a:rPr lang="en-US" dirty="0"/>
              <a:t>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25722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7339F772-C659-4F6E-A95D-21349475745A}" type="datetime1">
              <a:rPr lang="en-US" smtClean="0"/>
              <a:t>10/27/2021</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3438000"/>
            <a:ext cx="144000" cy="34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10217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85801"/>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1006893"/>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534950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E5F88F2-B164-4B6F-A4D1-FF377EA65B7F}" type="datetime1">
              <a:rPr lang="en-US" smtClean="0"/>
              <a:t>10/27/2021</a:t>
            </a:fld>
            <a:endParaRPr lang="en-US" dirty="0"/>
          </a:p>
        </p:txBody>
      </p:sp>
      <p:sp>
        <p:nvSpPr>
          <p:cNvPr id="4" name="Footer Placeholder 3"/>
          <p:cNvSpPr>
            <a:spLocks noGrp="1"/>
          </p:cNvSpPr>
          <p:nvPr>
            <p:ph type="ftr" sz="quarter" idx="11"/>
          </p:nvPr>
        </p:nvSpPr>
        <p:spPr/>
        <p:txBody>
          <a:bodyPr/>
          <a:lstStyle/>
          <a:p>
            <a:r>
              <a:rPr lang="en-US" dirty="0"/>
              <a:t>Presentation Title</a:t>
            </a:r>
          </a:p>
        </p:txBody>
      </p:sp>
      <p:sp>
        <p:nvSpPr>
          <p:cNvPr id="5" name="Slide Number Placeholder 4"/>
          <p:cNvSpPr>
            <a:spLocks noGrp="1"/>
          </p:cNvSpPr>
          <p:nvPr>
            <p:ph type="sldNum" sz="quarter" idx="12"/>
          </p:nvPr>
        </p:nvSpPr>
        <p:spPr/>
        <p:txBody>
          <a:body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903298674"/>
      </p:ext>
    </p:extLst>
  </p:cSld>
  <p:clrMapOvr>
    <a:masterClrMapping/>
  </p:clrMapOvr>
  <p:hf hd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1D61DF5-2BE6-40B6-97DF-A161EF9520AA}"/>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413986"/>
            <a:ext cx="7107331" cy="1838643"/>
          </a:xfrm>
        </p:spPr>
        <p:txBody>
          <a:bodyPr anchor="b">
            <a:normAutofit/>
          </a:bodyPr>
          <a:lstStyle>
            <a:lvl1pPr algn="l">
              <a:defRPr sz="5500" b="1">
                <a:solidFill>
                  <a:schemeClr val="bg1"/>
                </a:solidFill>
              </a:defRPr>
            </a:lvl1pPr>
          </a:lstStyle>
          <a:p>
            <a:r>
              <a:rPr lang="en-US" dirty="0"/>
              <a:t>THANK</a:t>
            </a:r>
            <a:br>
              <a:rPr lang="en-US" dirty="0"/>
            </a:br>
            <a:r>
              <a:rPr lang="en-US" dirty="0"/>
              <a:t>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4599498"/>
            <a:ext cx="7107331" cy="966857"/>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CF1BB306-77B6-40D8-8A71-1A24515FE48B}" type="datetime1">
              <a:rPr lang="en-US" smtClean="0"/>
              <a:t>10/27/2021</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2740862"/>
            <a:ext cx="144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444445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E88EDA-C5A5-4C22-8CE4-5C7FDCF2E859}"/>
              </a:ext>
            </a:extLst>
          </p:cNvPr>
          <p:cNvCxnSpPr>
            <a:cxnSpLocks/>
          </p:cNvCxnSpPr>
          <p:nvPr userDrawn="1"/>
        </p:nvCxnSpPr>
        <p:spPr>
          <a:xfrm flipV="1">
            <a:off x="11077074" y="5622756"/>
            <a:ext cx="0" cy="9842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1B98974C-AC7A-4E66-AE1A-DBA5F1A1D054}"/>
              </a:ext>
            </a:extLst>
          </p:cNvPr>
          <p:cNvSpPr>
            <a:spLocks noGrp="1"/>
          </p:cNvSpPr>
          <p:nvPr>
            <p:ph type="body" sz="quarter" idx="13" hasCustomPrompt="1"/>
          </p:nvPr>
        </p:nvSpPr>
        <p:spPr>
          <a:xfrm>
            <a:off x="9416048" y="5513936"/>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42027339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0"/>
            <a:ext cx="12192000" cy="4446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64500"/>
            <a:ext cx="8807116" cy="915873"/>
          </a:xfrm>
        </p:spPr>
        <p:txBody>
          <a:bodyPr anchor="b">
            <a:normAutofit/>
          </a:bodyPr>
          <a:lstStyle>
            <a:lvl1pPr algn="l">
              <a:defRPr sz="5500" b="1">
                <a:gradFill>
                  <a:gsLst>
                    <a:gs pos="0">
                      <a:schemeClr val="bg2"/>
                    </a:gs>
                    <a:gs pos="100000">
                      <a:schemeClr val="accent1"/>
                    </a:gs>
                  </a:gsLst>
                  <a:lin ang="0" scaled="1"/>
                </a:gradFill>
              </a:defRPr>
            </a:lvl1pPr>
          </a:lstStyle>
          <a:p>
            <a:r>
              <a:rPr lang="en-US" noProof="0"/>
              <a:t>THANK 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6043285"/>
            <a:ext cx="9144000" cy="601840"/>
          </a:xfrm>
        </p:spPr>
        <p:txBody>
          <a:bodyPr>
            <a:normAutofit/>
          </a:bodyPr>
          <a:lstStyle>
            <a:lvl1pPr marL="0" indent="0" algn="l">
              <a:buNone/>
              <a:defRPr sz="30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646D3CFD-4D7A-41AC-A46D-B09F422513E8}" type="datetime1">
              <a:rPr lang="en-US" noProof="0" smtClean="0"/>
              <a:t>10/27/2021</a:t>
            </a:fld>
            <a:endParaRPr lang="en-US" noProof="0"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lvl1pPr>
              <a:defRPr>
                <a:solidFill>
                  <a:schemeClr val="accent1"/>
                </a:solidFill>
              </a:defRPr>
            </a:lvl1pPr>
          </a:lstStyle>
          <a:p>
            <a:r>
              <a:rPr lang="en-US" noProof="0"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lvl1pPr>
              <a:defRPr>
                <a:solidFill>
                  <a:schemeClr val="accent1"/>
                </a:solidFill>
              </a:defRPr>
            </a:lvl1pPr>
          </a:lstStyle>
          <a:p>
            <a:fld id="{95CBEC59-7FF9-4688-98DF-89832A0C9025}" type="slidenum">
              <a:rPr lang="en-US" noProof="0" smtClean="0"/>
              <a:pPr/>
              <a:t>‹#›</a:t>
            </a:fld>
            <a:endParaRPr lang="en-US" noProof="0"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950000"/>
            <a:ext cx="144000" cy="19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0800000">
            <a:off x="10820400" y="870003"/>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10668000" y="1005185"/>
            <a:ext cx="1460500" cy="481013"/>
          </a:xfrm>
        </p:spPr>
        <p:txBody>
          <a:bodyPr/>
          <a:lstStyle>
            <a:lvl1pPr marL="0" indent="0" algn="l">
              <a:buNone/>
              <a:defRPr lang="en-US" sz="3000" b="1" i="0" kern="1200" dirty="0">
                <a:solidFill>
                  <a:schemeClr val="tx2"/>
                </a:solidFill>
                <a:latin typeface="+mn-lt"/>
                <a:ea typeface="+mn-ea"/>
                <a:cs typeface="+mn-cs"/>
              </a:defRPr>
            </a:lvl1pPr>
          </a:lstStyle>
          <a:p>
            <a:pPr lvl="0"/>
            <a:r>
              <a:rPr lang="en-US" noProof="0"/>
              <a:t>20XX</a:t>
            </a:r>
          </a:p>
        </p:txBody>
      </p:sp>
      <p:cxnSp>
        <p:nvCxnSpPr>
          <p:cNvPr id="14" name="Straight Connector 13">
            <a:extLst>
              <a:ext uri="{FF2B5EF4-FFF2-40B4-BE49-F238E27FC236}">
                <a16:creationId xmlns:a16="http://schemas.microsoft.com/office/drawing/2014/main" id="{5475710E-5533-4BB2-A66B-352BB2B1F9CB}"/>
              </a:ext>
            </a:extLst>
          </p:cNvPr>
          <p:cNvCxnSpPr/>
          <p:nvPr userDrawn="1"/>
        </p:nvCxnSpPr>
        <p:spPr>
          <a:xfrm>
            <a:off x="1957137" y="5823067"/>
            <a:ext cx="93044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3180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5F88F2-B164-4B6F-A4D1-FF377EA65B7F}" type="datetime1">
              <a:rPr lang="en-US" smtClean="0"/>
              <a:t>10/27/2021</a:t>
            </a:fld>
            <a:endParaRPr lang="en-US" dirty="0"/>
          </a:p>
        </p:txBody>
      </p:sp>
      <p:sp>
        <p:nvSpPr>
          <p:cNvPr id="3" name="Footer Placeholder 2"/>
          <p:cNvSpPr>
            <a:spLocks noGrp="1"/>
          </p:cNvSpPr>
          <p:nvPr>
            <p:ph type="ftr" sz="quarter" idx="11"/>
          </p:nvPr>
        </p:nvSpPr>
        <p:spPr/>
        <p:txBody>
          <a:bodyPr/>
          <a:lstStyle/>
          <a:p>
            <a:r>
              <a:rPr lang="en-US" dirty="0"/>
              <a:t>Presentation Title</a:t>
            </a: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345606164"/>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E5F88F2-B164-4B6F-A4D1-FF377EA65B7F}" type="datetime1">
              <a:rPr lang="en-US" smtClean="0"/>
              <a:t>10/27/2021</a:t>
            </a:fld>
            <a:endParaRPr lang="en-US" dirty="0"/>
          </a:p>
        </p:txBody>
      </p:sp>
      <p:sp>
        <p:nvSpPr>
          <p:cNvPr id="6" name="Footer Placeholder 5"/>
          <p:cNvSpPr>
            <a:spLocks noGrp="1"/>
          </p:cNvSpPr>
          <p:nvPr>
            <p:ph type="ftr" sz="quarter" idx="11"/>
          </p:nvPr>
        </p:nvSpPr>
        <p:spPr/>
        <p:txBody>
          <a:bodyPr/>
          <a:lstStyle/>
          <a:p>
            <a:r>
              <a:rPr lang="en-US" dirty="0"/>
              <a:t>Presentation Title</a:t>
            </a:r>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2668869389"/>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E5F88F2-B164-4B6F-A4D1-FF377EA65B7F}" type="datetime1">
              <a:rPr lang="en-US" smtClean="0"/>
              <a:t>10/27/2021</a:t>
            </a:fld>
            <a:endParaRPr lang="en-US" dirty="0"/>
          </a:p>
        </p:txBody>
      </p:sp>
      <p:sp>
        <p:nvSpPr>
          <p:cNvPr id="6" name="Footer Placeholder 5"/>
          <p:cNvSpPr>
            <a:spLocks noGrp="1"/>
          </p:cNvSpPr>
          <p:nvPr>
            <p:ph type="ftr" sz="quarter" idx="11"/>
          </p:nvPr>
        </p:nvSpPr>
        <p:spPr/>
        <p:txBody>
          <a:bodyPr/>
          <a:lstStyle/>
          <a:p>
            <a:r>
              <a:rPr lang="en-US" dirty="0"/>
              <a:t>Presentation Title</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4011868449"/>
      </p:ext>
    </p:extLst>
  </p:cSld>
  <p:clrMapOvr>
    <a:masterClrMapping/>
  </p:clrMapOvr>
  <p:hf hd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image" Target="../media/image1.jpe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63">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7E5F88F2-B164-4B6F-A4D1-FF377EA65B7F}" type="datetime1">
              <a:rPr lang="en-US" smtClean="0"/>
              <a:t>10/27/2021</a:t>
            </a:fld>
            <a:endParaRPr lang="en-US" dirty="0"/>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r>
              <a:rPr lang="en-US" dirty="0"/>
              <a:t>Presentation Title</a:t>
            </a:r>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440974601"/>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 id="2147483875" r:id="rId13"/>
    <p:sldLayoutId id="2147483876" r:id="rId14"/>
    <p:sldLayoutId id="2147483877" r:id="rId15"/>
    <p:sldLayoutId id="2147483878" r:id="rId16"/>
    <p:sldLayoutId id="2147483879" r:id="rId17"/>
    <p:sldLayoutId id="2147483880" r:id="rId18"/>
    <p:sldLayoutId id="2147483881" r:id="rId19"/>
    <p:sldLayoutId id="2147483889" r:id="rId20"/>
    <p:sldLayoutId id="2147483892" r:id="rId21"/>
    <p:sldLayoutId id="2147483891" r:id="rId22"/>
    <p:sldLayoutId id="2147483888" r:id="rId23"/>
    <p:sldLayoutId id="2147483893" r:id="rId24"/>
    <p:sldLayoutId id="2147483649" r:id="rId25"/>
    <p:sldLayoutId id="2147483659" r:id="rId26"/>
    <p:sldLayoutId id="2147483661" r:id="rId27"/>
    <p:sldLayoutId id="2147483662" r:id="rId28"/>
    <p:sldLayoutId id="2147483650" r:id="rId29"/>
    <p:sldLayoutId id="2147483663" r:id="rId30"/>
    <p:sldLayoutId id="2147483664" r:id="rId31"/>
    <p:sldLayoutId id="2147483665" r:id="rId32"/>
    <p:sldLayoutId id="2147483651" r:id="rId33"/>
    <p:sldLayoutId id="2147483670" r:id="rId34"/>
    <p:sldLayoutId id="2147483668" r:id="rId35"/>
    <p:sldLayoutId id="2147483671" r:id="rId36"/>
    <p:sldLayoutId id="2147483669" r:id="rId37"/>
    <p:sldLayoutId id="2147483672" r:id="rId38"/>
    <p:sldLayoutId id="2147483673" r:id="rId39"/>
    <p:sldLayoutId id="2147483674" r:id="rId40"/>
    <p:sldLayoutId id="2147483676" r:id="rId41"/>
    <p:sldLayoutId id="2147483677" r:id="rId42"/>
    <p:sldLayoutId id="2147483678" r:id="rId43"/>
    <p:sldLayoutId id="2147483679" r:id="rId44"/>
    <p:sldLayoutId id="2147483681" r:id="rId45"/>
    <p:sldLayoutId id="2147483682" r:id="rId46"/>
    <p:sldLayoutId id="2147483683" r:id="rId47"/>
    <p:sldLayoutId id="2147483684" r:id="rId48"/>
    <p:sldLayoutId id="2147483685" r:id="rId49"/>
    <p:sldLayoutId id="2147483686" r:id="rId50"/>
    <p:sldLayoutId id="2147483687" r:id="rId51"/>
    <p:sldLayoutId id="2147483688" r:id="rId52"/>
    <p:sldLayoutId id="2147483689" r:id="rId53"/>
    <p:sldLayoutId id="2147483690" r:id="rId54"/>
    <p:sldLayoutId id="2147483691" r:id="rId55"/>
    <p:sldLayoutId id="2147483692" r:id="rId56"/>
    <p:sldLayoutId id="2147483697" r:id="rId57"/>
    <p:sldLayoutId id="2147483658" r:id="rId58"/>
    <p:sldLayoutId id="2147483693" r:id="rId59"/>
    <p:sldLayoutId id="2147483695" r:id="rId60"/>
    <p:sldLayoutId id="2147483696" r:id="rId61"/>
  </p:sldLayoutIdLst>
  <p:hf hd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22.gif"/><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0.wma"/><Relationship Id="rId1" Type="http://schemas.microsoft.com/office/2007/relationships/media" Target="../media/media10.wma"/><Relationship Id="rId6" Type="http://schemas.openxmlformats.org/officeDocument/2006/relationships/image" Target="../media/image30.jpg"/><Relationship Id="rId5" Type="http://schemas.openxmlformats.org/officeDocument/2006/relationships/image" Target="../media/image2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1.wma"/><Relationship Id="rId1" Type="http://schemas.microsoft.com/office/2007/relationships/media" Target="../media/media11.wma"/><Relationship Id="rId6" Type="http://schemas.openxmlformats.org/officeDocument/2006/relationships/image" Target="../media/image31.jpg"/><Relationship Id="rId5" Type="http://schemas.openxmlformats.org/officeDocument/2006/relationships/image" Target="../media/image2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2.wma"/><Relationship Id="rId1" Type="http://schemas.microsoft.com/office/2007/relationships/media" Target="../media/media12.wma"/><Relationship Id="rId6" Type="http://schemas.openxmlformats.org/officeDocument/2006/relationships/image" Target="../media/image32.jpg"/><Relationship Id="rId5" Type="http://schemas.openxmlformats.org/officeDocument/2006/relationships/image" Target="../media/image2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3.wma"/><Relationship Id="rId1" Type="http://schemas.microsoft.com/office/2007/relationships/media" Target="../media/media13.wma"/><Relationship Id="rId6" Type="http://schemas.openxmlformats.org/officeDocument/2006/relationships/image" Target="../media/image33.jpg"/><Relationship Id="rId5" Type="http://schemas.openxmlformats.org/officeDocument/2006/relationships/image" Target="../media/image2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4.wma"/><Relationship Id="rId1" Type="http://schemas.microsoft.com/office/2007/relationships/media" Target="../media/media14.wma"/><Relationship Id="rId6" Type="http://schemas.openxmlformats.org/officeDocument/2006/relationships/image" Target="../media/image34.jpg"/><Relationship Id="rId5" Type="http://schemas.openxmlformats.org/officeDocument/2006/relationships/image" Target="../media/image2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35.png"/><Relationship Id="rId2" Type="http://schemas.openxmlformats.org/officeDocument/2006/relationships/audio" Target="../media/media15.wma"/><Relationship Id="rId1" Type="http://schemas.microsoft.com/office/2007/relationships/media" Target="../media/media15.wma"/><Relationship Id="rId6" Type="http://schemas.openxmlformats.org/officeDocument/2006/relationships/hyperlink" Target="https://www.surveymonkey.com/r/2C7BMXV" TargetMode="External"/><Relationship Id="rId5" Type="http://schemas.openxmlformats.org/officeDocument/2006/relationships/image" Target="../media/image21.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2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3.wma"/><Relationship Id="rId1" Type="http://schemas.microsoft.com/office/2007/relationships/media" Target="../media/media3.wma"/><Relationship Id="rId6" Type="http://schemas.openxmlformats.org/officeDocument/2006/relationships/image" Target="../media/image23.jpg"/><Relationship Id="rId5" Type="http://schemas.openxmlformats.org/officeDocument/2006/relationships/image" Target="../media/image2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4.wma"/><Relationship Id="rId1" Type="http://schemas.microsoft.com/office/2007/relationships/media" Target="../media/media4.wma"/><Relationship Id="rId6" Type="http://schemas.openxmlformats.org/officeDocument/2006/relationships/image" Target="../media/image21.png"/><Relationship Id="rId5" Type="http://schemas.openxmlformats.org/officeDocument/2006/relationships/image" Target="../media/image24.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5.wma"/><Relationship Id="rId1" Type="http://schemas.microsoft.com/office/2007/relationships/media" Target="../media/media5.wma"/><Relationship Id="rId6" Type="http://schemas.openxmlformats.org/officeDocument/2006/relationships/image" Target="../media/image25.jpg"/><Relationship Id="rId5" Type="http://schemas.openxmlformats.org/officeDocument/2006/relationships/image" Target="../media/image2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6.wma"/><Relationship Id="rId1" Type="http://schemas.microsoft.com/office/2007/relationships/media" Target="../media/media6.wma"/><Relationship Id="rId6" Type="http://schemas.openxmlformats.org/officeDocument/2006/relationships/image" Target="../media/image26.jpg"/><Relationship Id="rId5" Type="http://schemas.openxmlformats.org/officeDocument/2006/relationships/image" Target="../media/image2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27.jpg"/><Relationship Id="rId5" Type="http://schemas.openxmlformats.org/officeDocument/2006/relationships/image" Target="../media/image2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image" Target="../media/image28.jpg"/><Relationship Id="rId5" Type="http://schemas.openxmlformats.org/officeDocument/2006/relationships/image" Target="../media/image2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9.wma"/><Relationship Id="rId1" Type="http://schemas.microsoft.com/office/2007/relationships/media" Target="../media/media9.wma"/><Relationship Id="rId6" Type="http://schemas.openxmlformats.org/officeDocument/2006/relationships/image" Target="../media/image29.png"/><Relationship Id="rId5" Type="http://schemas.openxmlformats.org/officeDocument/2006/relationships/image" Target="../media/image2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A4ACC-3A20-43BB-A0F7-D20B23A8BE78}"/>
              </a:ext>
            </a:extLst>
          </p:cNvPr>
          <p:cNvSpPr>
            <a:spLocks noGrp="1"/>
          </p:cNvSpPr>
          <p:nvPr>
            <p:ph type="ctrTitle"/>
          </p:nvPr>
        </p:nvSpPr>
        <p:spPr>
          <a:xfrm>
            <a:off x="1812758" y="4553825"/>
            <a:ext cx="8807116" cy="915873"/>
          </a:xfrm>
        </p:spPr>
        <p:txBody>
          <a:bodyPr/>
          <a:lstStyle/>
          <a:p>
            <a:r>
              <a:rPr kumimoji="0" lang="en-US" sz="5000" b="1"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t>CRP Ethics Training</a:t>
            </a:r>
            <a:endParaRPr lang="en-IN" dirty="0"/>
          </a:p>
        </p:txBody>
      </p:sp>
      <p:sp>
        <p:nvSpPr>
          <p:cNvPr id="3" name="Subtitle 2">
            <a:extLst>
              <a:ext uri="{FF2B5EF4-FFF2-40B4-BE49-F238E27FC236}">
                <a16:creationId xmlns:a16="http://schemas.microsoft.com/office/drawing/2014/main" id="{0621EBF6-8BC1-4275-B7A1-02631A795BDA}"/>
              </a:ext>
            </a:extLst>
          </p:cNvPr>
          <p:cNvSpPr>
            <a:spLocks noGrp="1"/>
          </p:cNvSpPr>
          <p:nvPr>
            <p:ph type="subTitle" idx="1"/>
          </p:nvPr>
        </p:nvSpPr>
        <p:spPr>
          <a:xfrm>
            <a:off x="1812758" y="5858945"/>
            <a:ext cx="9144000" cy="601840"/>
          </a:xfrm>
        </p:spPr>
        <p:txBody>
          <a:bodyPr>
            <a:noAutofit/>
          </a:bodyPr>
          <a:lstStyle/>
          <a:p>
            <a:pPr marL="0" marR="0" lvl="0" indent="0" algn="l" defTabSz="457200" rtl="0" eaLnBrk="1" fontAlgn="auto" latinLnBrk="0" hangingPunct="1">
              <a:lnSpc>
                <a:spcPct val="80000"/>
              </a:lnSpc>
              <a:spcBef>
                <a:spcPts val="1000"/>
              </a:spcBef>
              <a:spcAft>
                <a:spcPts val="0"/>
              </a:spcAft>
              <a:buClr>
                <a:srgbClr val="ACD433"/>
              </a:buClr>
              <a:buSzPct val="80000"/>
              <a:buFont typeface="Wingdings 3" charset="2"/>
              <a:buNone/>
              <a:tabLst/>
              <a:defRPr/>
            </a:pPr>
            <a:r>
              <a:rPr kumimoji="0" lang="en-US" sz="2000" b="0" i="0" u="none" strike="noStrike" kern="1200" cap="none" spc="0" normalizeH="0" baseline="0" noProof="0" dirty="0">
                <a:ln>
                  <a:noFill/>
                </a:ln>
                <a:solidFill>
                  <a:srgbClr val="ACD433">
                    <a:lumMod val="50000"/>
                  </a:srgbClr>
                </a:solidFill>
                <a:effectLst/>
                <a:uLnTx/>
                <a:uFillTx/>
                <a:latin typeface="Calibri Light" panose="020F0302020204030204" pitchFamily="34" charset="0"/>
                <a:ea typeface="+mn-ea"/>
                <a:cs typeface="Calibri Light" panose="020F0302020204030204" pitchFamily="34" charset="0"/>
              </a:rPr>
              <a:t>State of Alaska, Division of Vocational Rehabilitation</a:t>
            </a:r>
          </a:p>
          <a:p>
            <a:pPr marL="0" marR="0" lvl="0" indent="0" algn="l" defTabSz="457200" rtl="0" eaLnBrk="1" fontAlgn="auto" latinLnBrk="0" hangingPunct="1">
              <a:lnSpc>
                <a:spcPct val="80000"/>
              </a:lnSpc>
              <a:spcBef>
                <a:spcPts val="1000"/>
              </a:spcBef>
              <a:spcAft>
                <a:spcPts val="0"/>
              </a:spcAft>
              <a:buClr>
                <a:srgbClr val="ACD433"/>
              </a:buClr>
              <a:buSzPct val="80000"/>
              <a:buFont typeface="Wingdings 3" charset="2"/>
              <a:buNone/>
              <a:tabLst/>
              <a:defRPr/>
            </a:pPr>
            <a:r>
              <a:rPr kumimoji="0" lang="en-US" sz="2000" b="0" i="0" u="none" strike="noStrike" kern="1200" cap="none" spc="0" normalizeH="0" baseline="0" noProof="0" dirty="0">
                <a:ln>
                  <a:noFill/>
                </a:ln>
                <a:solidFill>
                  <a:srgbClr val="ACD433">
                    <a:lumMod val="50000"/>
                  </a:srgbClr>
                </a:solidFill>
                <a:effectLst/>
                <a:uLnTx/>
                <a:uFillTx/>
                <a:latin typeface="Calibri Light" panose="020F0302020204030204" pitchFamily="34" charset="0"/>
                <a:ea typeface="+mn-ea"/>
                <a:cs typeface="Calibri Light" panose="020F0302020204030204" pitchFamily="34" charset="0"/>
              </a:rPr>
              <a:t>Community Rehabilitation Providers</a:t>
            </a:r>
          </a:p>
        </p:txBody>
      </p:sp>
      <p:pic>
        <p:nvPicPr>
          <p:cNvPr id="7" name="Picture 3" descr="The role of Ethics, Economic Power and Political Power in Big Corporations | Globalization ...">
            <a:extLst>
              <a:ext uri="{FF2B5EF4-FFF2-40B4-BE49-F238E27FC236}">
                <a16:creationId xmlns:a16="http://schemas.microsoft.com/office/drawing/2014/main" id="{652E5755-0199-4F50-97D4-C62AF240D9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8400" y="1058082"/>
            <a:ext cx="4286250" cy="2743200"/>
          </a:xfrm>
          <a:prstGeom prst="rect">
            <a:avLst/>
          </a:prstGeom>
        </p:spPr>
      </p:pic>
      <p:pic>
        <p:nvPicPr>
          <p:cNvPr id="8" name="CRP Ethics slide 4" descr="CRP Ethics Training">
            <a:hlinkClick r:id="" action="ppaction://media"/>
            <a:extLst>
              <a:ext uri="{FF2B5EF4-FFF2-40B4-BE49-F238E27FC236}">
                <a16:creationId xmlns:a16="http://schemas.microsoft.com/office/drawing/2014/main" id="{7AB4F2CE-C5BE-499E-A519-20D0C0820F3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pic>
        <p:nvPicPr>
          <p:cNvPr id="9" name="Picture 5" descr="Лична комуникација - Безбедност на интернету">
            <a:extLst>
              <a:ext uri="{FF2B5EF4-FFF2-40B4-BE49-F238E27FC236}">
                <a16:creationId xmlns:a16="http://schemas.microsoft.com/office/drawing/2014/main" id="{93AB9488-B64F-4D6C-BBF0-6957127968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12130" y="1943907"/>
            <a:ext cx="3219450" cy="3714750"/>
          </a:xfrm>
          <a:prstGeom prst="rect">
            <a:avLst/>
          </a:prstGeom>
        </p:spPr>
      </p:pic>
      <p:sp>
        <p:nvSpPr>
          <p:cNvPr id="6" name="Text Placeholder 6">
            <a:extLst>
              <a:ext uri="{FF2B5EF4-FFF2-40B4-BE49-F238E27FC236}">
                <a16:creationId xmlns:a16="http://schemas.microsoft.com/office/drawing/2014/main" id="{F0F3C668-D645-4B7A-9C4B-A25ECC990F58}"/>
              </a:ext>
            </a:extLst>
          </p:cNvPr>
          <p:cNvSpPr>
            <a:spLocks noGrp="1"/>
          </p:cNvSpPr>
          <p:nvPr>
            <p:ph type="body" sz="quarter" idx="14"/>
          </p:nvPr>
        </p:nvSpPr>
        <p:spPr>
          <a:xfrm>
            <a:off x="9664406" y="4852194"/>
            <a:ext cx="1460500" cy="481013"/>
          </a:xfrm>
        </p:spPr>
        <p:txBody>
          <a:bodyPr>
            <a:noAutofit/>
          </a:bodyPr>
          <a:lstStyle/>
          <a:p>
            <a:pPr marL="0" marR="0" lvl="0" indent="0" algn="r" defTabSz="457200" rtl="0" eaLnBrk="1" fontAlgn="auto" latinLnBrk="0" hangingPunct="1">
              <a:lnSpc>
                <a:spcPct val="100000"/>
              </a:lnSpc>
              <a:spcBef>
                <a:spcPts val="1000"/>
              </a:spcBef>
              <a:spcAft>
                <a:spcPts val="0"/>
              </a:spcAft>
              <a:buClr>
                <a:srgbClr val="ACD433"/>
              </a:buClr>
              <a:buSzPct val="80000"/>
              <a:buFont typeface="Wingdings 3" charset="2"/>
              <a:buNone/>
              <a:tabLst/>
              <a:defRPr/>
            </a:pPr>
            <a:r>
              <a:rPr kumimoji="0" lang="en-US" b="0" i="0" u="none" strike="noStrike" kern="1200" cap="none" spc="0" normalizeH="0" baseline="0" noProof="0" dirty="0">
                <a:ln>
                  <a:noFill/>
                </a:ln>
                <a:solidFill>
                  <a:srgbClr val="ACD433">
                    <a:lumMod val="75000"/>
                  </a:srgbClr>
                </a:solidFill>
                <a:effectLst/>
                <a:uLnTx/>
                <a:uFillTx/>
                <a:latin typeface="Calibri Light" panose="020F0302020204030204" pitchFamily="34" charset="0"/>
                <a:ea typeface="+mn-ea"/>
                <a:cs typeface="Calibri Light" panose="020F0302020204030204" pitchFamily="34" charset="0"/>
              </a:rPr>
              <a:t>2020</a:t>
            </a:r>
          </a:p>
        </p:txBody>
      </p:sp>
    </p:spTree>
    <p:extLst>
      <p:ext uri="{BB962C8B-B14F-4D97-AF65-F5344CB8AC3E}">
        <p14:creationId xmlns:p14="http://schemas.microsoft.com/office/powerpoint/2010/main" val="3934254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8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
            <a:extLst>
              <a:ext uri="{FF2B5EF4-FFF2-40B4-BE49-F238E27FC236}">
                <a16:creationId xmlns:a16="http://schemas.microsoft.com/office/drawing/2014/main" id="{B0E27B5B-52FE-4EDD-B43E-2FD431990758}"/>
              </a:ext>
            </a:extLst>
          </p:cNvPr>
          <p:cNvSpPr>
            <a:spLocks noGrp="1"/>
          </p:cNvSpPr>
          <p:nvPr>
            <p:ph type="title" idx="4294967295"/>
          </p:nvPr>
        </p:nvSpPr>
        <p:spPr>
          <a:xfrm>
            <a:off x="1698625" y="5702300"/>
            <a:ext cx="9385300" cy="5270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
                <a:srgbClr val="ACD433"/>
              </a:buClr>
              <a:buSzPct val="80000"/>
              <a:buFont typeface="Arial" panose="020B0604020202020204" pitchFamily="34" charset="0"/>
              <a:buNone/>
              <a:tabLst/>
              <a:defRPr/>
            </a:pPr>
            <a:r>
              <a:rPr kumimoji="0" lang="en-US" sz="2500" b="1" i="0" u="none" strike="noStrike" kern="1200" cap="none" spc="0" normalizeH="0" baseline="0" noProof="0" dirty="0">
                <a:ln>
                  <a:noFill/>
                </a:ln>
                <a:solidFill>
                  <a:srgbClr val="ACD433"/>
                </a:solidFill>
                <a:effectLst/>
                <a:uLnTx/>
                <a:uFillTx/>
                <a:latin typeface="Calibri Light" panose="020F0302020204030204" pitchFamily="34" charset="0"/>
                <a:ea typeface="+mn-ea"/>
                <a:cs typeface="Calibri Light" panose="020F0302020204030204" pitchFamily="34" charset="0"/>
              </a:rPr>
              <a:t>Ethical Practice </a:t>
            </a:r>
            <a:r>
              <a:rPr kumimoji="0" lang="en-US" sz="2500" b="1" i="0" u="none" strike="noStrike" kern="1200" cap="none" spc="0" normalizeH="0" baseline="0" noProof="0" dirty="0">
                <a:ln>
                  <a:noFill/>
                </a:ln>
                <a:solidFill>
                  <a:schemeClr val="bg1"/>
                </a:solidFill>
                <a:effectLst/>
                <a:uLnTx/>
                <a:uFillTx/>
                <a:latin typeface="Calibri Light" panose="020F0302020204030204" pitchFamily="34" charset="0"/>
                <a:ea typeface="+mn-ea"/>
                <a:cs typeface="Calibri Light" panose="020F0302020204030204" pitchFamily="34" charset="0"/>
              </a:rPr>
              <a:t>3</a:t>
            </a:r>
          </a:p>
        </p:txBody>
      </p:sp>
      <p:sp>
        <p:nvSpPr>
          <p:cNvPr id="11" name="Content Placeholder 2">
            <a:extLst>
              <a:ext uri="{FF2B5EF4-FFF2-40B4-BE49-F238E27FC236}">
                <a16:creationId xmlns:a16="http://schemas.microsoft.com/office/drawing/2014/main" id="{75A7C50A-2930-475C-B6A5-4C3D219FA42D}"/>
              </a:ext>
            </a:extLst>
          </p:cNvPr>
          <p:cNvSpPr>
            <a:spLocks noGrp="1"/>
          </p:cNvSpPr>
          <p:nvPr>
            <p:ph sz="half" idx="2"/>
          </p:nvPr>
        </p:nvSpPr>
        <p:spPr>
          <a:xfrm>
            <a:off x="1696449" y="1783121"/>
            <a:ext cx="9931111" cy="3059814"/>
          </a:xfrm>
        </p:spPr>
        <p:txBody>
          <a:bodyPr/>
          <a:lstStyle/>
          <a:p>
            <a:pPr marL="0" indent="0">
              <a:buNone/>
            </a:pPr>
            <a:r>
              <a:rPr kumimoji="0" lang="en-US" sz="2200" b="1"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t>Professional Responsibility</a:t>
            </a:r>
            <a:br>
              <a:rPr kumimoji="0" lang="en-US" sz="2400" b="1" i="0" u="sng"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br>
            <a: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t>- No misrepresentation on competence, education, training, experience &amp; credentials</a:t>
            </a:r>
            <a:b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br>
            <a: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t>- Monitor effectiveness</a:t>
            </a:r>
            <a:b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br>
            <a: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t>- Improve performance through training &amp; consultation</a:t>
            </a:r>
            <a:b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br>
            <a: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t>- No harassment</a:t>
            </a:r>
            <a:b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br>
            <a: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t>- Timely, accurate, honest, objective</a:t>
            </a:r>
            <a:b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br>
            <a: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t>- Discuss conflicts of interest with VRC</a:t>
            </a:r>
            <a:b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br>
            <a: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t>- No dishonesty, deceit or fraud</a:t>
            </a:r>
            <a:endParaRPr lang="en-IN" dirty="0"/>
          </a:p>
        </p:txBody>
      </p:sp>
      <p:pic>
        <p:nvPicPr>
          <p:cNvPr id="16" name="CRP Ethics slide 3">
            <a:hlinkClick r:id="" action="ppaction://media"/>
            <a:extLst>
              <a:ext uri="{FF2B5EF4-FFF2-40B4-BE49-F238E27FC236}">
                <a16:creationId xmlns:a16="http://schemas.microsoft.com/office/drawing/2014/main" id="{B7DC67D0-3EAC-4CC4-AF2E-44F8CCD7E1CA}"/>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pic>
        <p:nvPicPr>
          <p:cNvPr id="17" name="Picture 4" descr="A Campbell’s Soup CEO on Office Politics | Leadership Freak">
            <a:extLst>
              <a:ext uri="{FF2B5EF4-FFF2-40B4-BE49-F238E27FC236}">
                <a16:creationId xmlns:a16="http://schemas.microsoft.com/office/drawing/2014/main" id="{4411152C-C7B8-4083-9686-A1383CC745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08518" y="3157485"/>
            <a:ext cx="2589701" cy="1867091"/>
          </a:xfrm>
          <a:prstGeom prst="rect">
            <a:avLst/>
          </a:prstGeom>
        </p:spPr>
      </p:pic>
      <p:sp>
        <p:nvSpPr>
          <p:cNvPr id="12" name="Text Placeholder 5">
            <a:extLst>
              <a:ext uri="{FF2B5EF4-FFF2-40B4-BE49-F238E27FC236}">
                <a16:creationId xmlns:a16="http://schemas.microsoft.com/office/drawing/2014/main" id="{8802F0E1-9730-4DF1-A2EE-1099369DF68F}"/>
              </a:ext>
            </a:extLst>
          </p:cNvPr>
          <p:cNvSpPr>
            <a:spLocks noGrp="1"/>
          </p:cNvSpPr>
          <p:nvPr>
            <p:ph type="body" sz="quarter" idx="14"/>
          </p:nvPr>
        </p:nvSpPr>
        <p:spPr/>
        <p:txBody>
          <a:bodyPr/>
          <a:lstStyle/>
          <a:p>
            <a:pPr marL="0" marR="0" lvl="0" indent="0" algn="l" defTabSz="457200" rtl="0" eaLnBrk="1" fontAlgn="auto" latinLnBrk="0" hangingPunct="1">
              <a:lnSpc>
                <a:spcPct val="100000"/>
              </a:lnSpc>
              <a:spcBef>
                <a:spcPts val="1000"/>
              </a:spcBef>
              <a:spcAft>
                <a:spcPts val="0"/>
              </a:spcAft>
              <a:buClr>
                <a:srgbClr val="ACD433"/>
              </a:buClr>
              <a:buSzPct val="80000"/>
              <a:buFont typeface="Wingdings 3" charset="2"/>
              <a:buNone/>
              <a:tabLst/>
              <a:defRPr/>
            </a:pPr>
            <a:r>
              <a:rPr kumimoji="0" lang="en-US" sz="1200" b="0" i="1" u="none" strike="noStrike" kern="1200" cap="none" spc="0" normalizeH="0" baseline="0" noProof="0" dirty="0">
                <a:ln>
                  <a:noFill/>
                </a:ln>
                <a:solidFill>
                  <a:srgbClr val="0E5580"/>
                </a:solidFill>
                <a:effectLst/>
                <a:uLnTx/>
                <a:uFillTx/>
                <a:latin typeface="Calibri Light" panose="020F0302020204030204" pitchFamily="34" charset="0"/>
                <a:ea typeface="+mn-ea"/>
                <a:cs typeface="Calibri Light" panose="020F0302020204030204" pitchFamily="34" charset="0"/>
              </a:rPr>
              <a:t>2020</a:t>
            </a:r>
          </a:p>
        </p:txBody>
      </p:sp>
      <p:sp>
        <p:nvSpPr>
          <p:cNvPr id="8" name="Footer Placeholder 6">
            <a:extLst>
              <a:ext uri="{FF2B5EF4-FFF2-40B4-BE49-F238E27FC236}">
                <a16:creationId xmlns:a16="http://schemas.microsoft.com/office/drawing/2014/main" id="{5F56D442-57D4-4BE5-813A-BF0874F25ED1}"/>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ACD433"/>
                </a:solidFill>
                <a:effectLst/>
                <a:uLnTx/>
                <a:uFillTx/>
                <a:latin typeface="Calibri Light" panose="020F0302020204030204" pitchFamily="34" charset="0"/>
                <a:ea typeface="+mn-ea"/>
                <a:cs typeface="Calibri Light" panose="020F0302020204030204" pitchFamily="34" charset="0"/>
              </a:rPr>
              <a:t>State of AK, DVR, CRP, Code of Ethics</a:t>
            </a:r>
          </a:p>
        </p:txBody>
      </p:sp>
      <p:sp>
        <p:nvSpPr>
          <p:cNvPr id="3" name="Slide Number Placeholder 7">
            <a:extLst>
              <a:ext uri="{FF2B5EF4-FFF2-40B4-BE49-F238E27FC236}">
                <a16:creationId xmlns:a16="http://schemas.microsoft.com/office/drawing/2014/main" id="{DCFFDC55-7D5C-42A9-815E-0B51E879FBC7}"/>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95CBEC59-7FF9-4688-98DF-89832A0C9025}" type="slidenum">
              <a:rPr kumimoji="0" lang="en-US"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10</a:t>
            </a:fld>
            <a:endParaRPr kumimoji="0" lang="en-US"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385810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975"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8C69D796-DC6C-469A-96B0-BD382DF4892F}"/>
              </a:ext>
            </a:extLst>
          </p:cNvPr>
          <p:cNvSpPr>
            <a:spLocks noGrp="1"/>
          </p:cNvSpPr>
          <p:nvPr>
            <p:ph type="title" idx="4294967295"/>
          </p:nvPr>
        </p:nvSpPr>
        <p:spPr>
          <a:xfrm>
            <a:off x="1698625" y="5702300"/>
            <a:ext cx="9385300" cy="5270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
                <a:srgbClr val="ACD433"/>
              </a:buClr>
              <a:buSzPct val="80000"/>
              <a:buFont typeface="Arial" panose="020B0604020202020204" pitchFamily="34" charset="0"/>
              <a:buNone/>
              <a:tabLst/>
              <a:defRPr/>
            </a:pPr>
            <a:r>
              <a:rPr kumimoji="0" lang="en-US" sz="2500" b="1" i="0" u="none" strike="noStrike" kern="1200" cap="none" spc="0" normalizeH="0" baseline="0" noProof="0" dirty="0">
                <a:ln>
                  <a:noFill/>
                </a:ln>
                <a:solidFill>
                  <a:srgbClr val="ACD433"/>
                </a:solidFill>
                <a:effectLst/>
                <a:uLnTx/>
                <a:uFillTx/>
                <a:latin typeface="Calibri Light" panose="020F0302020204030204" pitchFamily="34" charset="0"/>
                <a:ea typeface="+mn-ea"/>
                <a:cs typeface="Calibri Light" panose="020F0302020204030204" pitchFamily="34" charset="0"/>
              </a:rPr>
              <a:t>Ethical Practice </a:t>
            </a:r>
            <a:r>
              <a:rPr kumimoji="0" lang="en-US" sz="2500" b="1" i="0" u="none" strike="noStrike" kern="1200" cap="none" spc="0" normalizeH="0" baseline="0" noProof="0" dirty="0">
                <a:ln>
                  <a:noFill/>
                </a:ln>
                <a:solidFill>
                  <a:schemeClr val="bg1"/>
                </a:solidFill>
                <a:effectLst/>
                <a:uLnTx/>
                <a:uFillTx/>
                <a:latin typeface="Calibri Light" panose="020F0302020204030204" pitchFamily="34" charset="0"/>
                <a:ea typeface="+mn-ea"/>
                <a:cs typeface="Calibri Light" panose="020F0302020204030204" pitchFamily="34" charset="0"/>
              </a:rPr>
              <a:t>4</a:t>
            </a:r>
          </a:p>
        </p:txBody>
      </p:sp>
      <p:sp>
        <p:nvSpPr>
          <p:cNvPr id="6" name="Content Placeholder 2">
            <a:extLst>
              <a:ext uri="{FF2B5EF4-FFF2-40B4-BE49-F238E27FC236}">
                <a16:creationId xmlns:a16="http://schemas.microsoft.com/office/drawing/2014/main" id="{69ACB5FD-20EE-4265-B1FA-FE4B4F90144B}"/>
              </a:ext>
            </a:extLst>
          </p:cNvPr>
          <p:cNvSpPr>
            <a:spLocks noGrp="1"/>
          </p:cNvSpPr>
          <p:nvPr>
            <p:ph sz="half" idx="2"/>
          </p:nvPr>
        </p:nvSpPr>
        <p:spPr>
          <a:xfrm>
            <a:off x="1696452" y="1648175"/>
            <a:ext cx="9423740" cy="3292021"/>
          </a:xfrm>
        </p:spPr>
        <p:txBody>
          <a:bodyPr/>
          <a:lstStyle/>
          <a:p>
            <a:pPr marL="0" indent="0">
              <a:buNone/>
            </a:pPr>
            <a:r>
              <a:rPr kumimoji="0" lang="en-US" sz="2200" b="1"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t>Relationships with Other Professionals and Employers</a:t>
            </a:r>
            <a:br>
              <a:rPr kumimoji="0" lang="en-US" sz="2400" b="1" i="0" u="sng"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br>
            <a: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t>- Become knowledgeable about the profession</a:t>
            </a:r>
            <a:b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br>
            <a: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t>- Develop positive working relationships</a:t>
            </a:r>
            <a:b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br>
            <a: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t>- Communication</a:t>
            </a:r>
            <a:b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br>
            <a: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t>- Competent &amp; appropriately credentialed staff</a:t>
            </a:r>
            <a:b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br>
            <a: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t>- Documentation on file and approval with the CRP Specialist</a:t>
            </a:r>
            <a:b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br>
            <a: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t>- Client choice</a:t>
            </a:r>
            <a:b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br>
            <a: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t>- Refrain from using personally identifiable information</a:t>
            </a:r>
            <a:b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br>
            <a: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t>- Clear definition of the problem, goals, predicted outcomes</a:t>
            </a:r>
            <a:endParaRPr lang="en-IN" dirty="0"/>
          </a:p>
        </p:txBody>
      </p:sp>
      <p:pic>
        <p:nvPicPr>
          <p:cNvPr id="9" name="CRP Ethics slide 3">
            <a:hlinkClick r:id="" action="ppaction://media"/>
            <a:extLst>
              <a:ext uri="{FF2B5EF4-FFF2-40B4-BE49-F238E27FC236}">
                <a16:creationId xmlns:a16="http://schemas.microsoft.com/office/drawing/2014/main" id="{E6C08C47-76EE-403C-9851-3BB72C6DBC6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pic>
        <p:nvPicPr>
          <p:cNvPr id="10" name="Picture 4" descr="LoveInTheTimeOfCholera - Loveinthetimeofcholera">
            <a:extLst>
              <a:ext uri="{FF2B5EF4-FFF2-40B4-BE49-F238E27FC236}">
                <a16:creationId xmlns:a16="http://schemas.microsoft.com/office/drawing/2014/main" id="{947AFDC5-970B-46F2-848C-E89E3794E2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66539" y="2933707"/>
            <a:ext cx="2900757" cy="2175568"/>
          </a:xfrm>
          <a:prstGeom prst="rect">
            <a:avLst/>
          </a:prstGeom>
        </p:spPr>
      </p:pic>
      <p:sp>
        <p:nvSpPr>
          <p:cNvPr id="7" name="Text Placeholder 5">
            <a:extLst>
              <a:ext uri="{FF2B5EF4-FFF2-40B4-BE49-F238E27FC236}">
                <a16:creationId xmlns:a16="http://schemas.microsoft.com/office/drawing/2014/main" id="{CED2B9CA-ADC0-4FB9-940B-0B382619263A}"/>
              </a:ext>
            </a:extLst>
          </p:cNvPr>
          <p:cNvSpPr>
            <a:spLocks noGrp="1"/>
          </p:cNvSpPr>
          <p:nvPr>
            <p:ph type="body" sz="quarter" idx="14"/>
          </p:nvPr>
        </p:nvSpPr>
        <p:spPr/>
        <p:txBody>
          <a:bodyPr/>
          <a:lstStyle/>
          <a:p>
            <a:pPr marL="0" marR="0" lvl="0" indent="0" algn="l" defTabSz="457200" rtl="0" eaLnBrk="1" fontAlgn="auto" latinLnBrk="0" hangingPunct="1">
              <a:lnSpc>
                <a:spcPct val="100000"/>
              </a:lnSpc>
              <a:spcBef>
                <a:spcPts val="1000"/>
              </a:spcBef>
              <a:spcAft>
                <a:spcPts val="0"/>
              </a:spcAft>
              <a:buClr>
                <a:srgbClr val="ACD433"/>
              </a:buClr>
              <a:buSzPct val="80000"/>
              <a:buFont typeface="Wingdings 3" charset="2"/>
              <a:buNone/>
              <a:tabLst/>
              <a:defRPr/>
            </a:pPr>
            <a:r>
              <a:rPr kumimoji="0" lang="en-US" sz="1200" b="0" i="1" u="none" strike="noStrike" kern="1200" cap="none" spc="0" normalizeH="0" baseline="0" noProof="0" dirty="0">
                <a:ln>
                  <a:noFill/>
                </a:ln>
                <a:solidFill>
                  <a:srgbClr val="0E5580"/>
                </a:solidFill>
                <a:effectLst/>
                <a:uLnTx/>
                <a:uFillTx/>
                <a:latin typeface="Calibri Light" panose="020F0302020204030204" pitchFamily="34" charset="0"/>
                <a:ea typeface="+mn-ea"/>
                <a:cs typeface="Calibri Light" panose="020F0302020204030204" pitchFamily="34" charset="0"/>
              </a:rPr>
              <a:t>2020</a:t>
            </a:r>
          </a:p>
        </p:txBody>
      </p:sp>
      <p:sp>
        <p:nvSpPr>
          <p:cNvPr id="8" name="Footer Placeholder 6">
            <a:extLst>
              <a:ext uri="{FF2B5EF4-FFF2-40B4-BE49-F238E27FC236}">
                <a16:creationId xmlns:a16="http://schemas.microsoft.com/office/drawing/2014/main" id="{2045AC00-A3B9-49AA-8C7E-C0F93CA2013B}"/>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ACD433"/>
                </a:solidFill>
                <a:effectLst/>
                <a:uLnTx/>
                <a:uFillTx/>
                <a:latin typeface="Calibri Light" panose="020F0302020204030204" pitchFamily="34" charset="0"/>
                <a:ea typeface="+mn-ea"/>
                <a:cs typeface="Calibri Light" panose="020F0302020204030204" pitchFamily="34" charset="0"/>
              </a:rPr>
              <a:t>State of AK, DVR, CRP, Code of Ethics</a:t>
            </a:r>
          </a:p>
        </p:txBody>
      </p:sp>
      <p:sp>
        <p:nvSpPr>
          <p:cNvPr id="3" name="Slide Number Placeholder 7">
            <a:extLst>
              <a:ext uri="{FF2B5EF4-FFF2-40B4-BE49-F238E27FC236}">
                <a16:creationId xmlns:a16="http://schemas.microsoft.com/office/drawing/2014/main" id="{75E28251-28D1-49BA-BF79-BDD32F47B1BE}"/>
              </a:ext>
            </a:extLst>
          </p:cNvPr>
          <p:cNvSpPr>
            <a:spLocks noGrp="1"/>
          </p:cNvSpPr>
          <p:nvPr>
            <p:ph type="sldNum" sz="quarter" idx="12"/>
          </p:nvPr>
        </p:nvSpPr>
        <p:spPr/>
        <p:txBody>
          <a:bodyPr/>
          <a:lstStyle/>
          <a:p>
            <a:fld id="{95CBEC59-7FF9-4688-98DF-89832A0C9025}" type="slidenum">
              <a:rPr kumimoji="0" lang="en-US"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11</a:t>
            </a:fld>
            <a:endParaRPr lang="en-US" dirty="0"/>
          </a:p>
        </p:txBody>
      </p:sp>
    </p:spTree>
    <p:extLst>
      <p:ext uri="{BB962C8B-B14F-4D97-AF65-F5344CB8AC3E}">
        <p14:creationId xmlns:p14="http://schemas.microsoft.com/office/powerpoint/2010/main" val="4273696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87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0283823E-C649-4E56-8B4A-446DDD1C23E8}"/>
              </a:ext>
            </a:extLst>
          </p:cNvPr>
          <p:cNvSpPr>
            <a:spLocks noGrp="1"/>
          </p:cNvSpPr>
          <p:nvPr>
            <p:ph type="title" idx="4294967295"/>
          </p:nvPr>
        </p:nvSpPr>
        <p:spPr>
          <a:xfrm>
            <a:off x="1698625" y="5702300"/>
            <a:ext cx="9385300" cy="5270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
                <a:srgbClr val="ACD433"/>
              </a:buClr>
              <a:buSzPct val="80000"/>
              <a:buFont typeface="Arial" panose="020B0604020202020204" pitchFamily="34" charset="0"/>
              <a:buNone/>
              <a:tabLst/>
              <a:defRPr/>
            </a:pPr>
            <a:r>
              <a:rPr kumimoji="0" lang="en-US" sz="2500" b="1" i="0" u="none" strike="noStrike" kern="1200" cap="none" spc="0" normalizeH="0" baseline="0" noProof="0" dirty="0">
                <a:ln>
                  <a:noFill/>
                </a:ln>
                <a:solidFill>
                  <a:srgbClr val="ACD433"/>
                </a:solidFill>
                <a:effectLst/>
                <a:uLnTx/>
                <a:uFillTx/>
                <a:latin typeface="Calibri Light" panose="020F0302020204030204" pitchFamily="34" charset="0"/>
                <a:ea typeface="+mn-ea"/>
                <a:cs typeface="Calibri Light" panose="020F0302020204030204" pitchFamily="34" charset="0"/>
              </a:rPr>
              <a:t>Ethical Practice </a:t>
            </a:r>
            <a:r>
              <a:rPr kumimoji="0" lang="en-US" sz="2500" b="1" i="0" u="none" strike="noStrike" kern="1200" cap="none" spc="0" normalizeH="0" baseline="0" noProof="0" dirty="0">
                <a:ln>
                  <a:noFill/>
                </a:ln>
                <a:solidFill>
                  <a:schemeClr val="bg1"/>
                </a:solidFill>
                <a:effectLst/>
                <a:uLnTx/>
                <a:uFillTx/>
                <a:latin typeface="Calibri Light" panose="020F0302020204030204" pitchFamily="34" charset="0"/>
                <a:ea typeface="+mn-ea"/>
                <a:cs typeface="Calibri Light" panose="020F0302020204030204" pitchFamily="34" charset="0"/>
              </a:rPr>
              <a:t>5</a:t>
            </a:r>
          </a:p>
        </p:txBody>
      </p:sp>
      <p:sp>
        <p:nvSpPr>
          <p:cNvPr id="6" name="Content Placeholder 2">
            <a:extLst>
              <a:ext uri="{FF2B5EF4-FFF2-40B4-BE49-F238E27FC236}">
                <a16:creationId xmlns:a16="http://schemas.microsoft.com/office/drawing/2014/main" id="{3A76E156-EEA3-4437-89AA-2F90604880F9}"/>
              </a:ext>
            </a:extLst>
          </p:cNvPr>
          <p:cNvSpPr>
            <a:spLocks noGrp="1"/>
          </p:cNvSpPr>
          <p:nvPr>
            <p:ph sz="half" idx="2"/>
          </p:nvPr>
        </p:nvSpPr>
        <p:spPr>
          <a:xfrm>
            <a:off x="1809333" y="1794933"/>
            <a:ext cx="8181333" cy="2291645"/>
          </a:xfrm>
        </p:spPr>
        <p:txBody>
          <a:bodyPr/>
          <a:lstStyle/>
          <a:p>
            <a:pPr marL="0" indent="0">
              <a:buNone/>
            </a:pPr>
            <a:r>
              <a:rPr kumimoji="0" lang="en-US" sz="2200" b="1"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t>Technology and Social Media</a:t>
            </a:r>
            <a:br>
              <a:rPr kumimoji="0" lang="en-US" sz="2400" b="1" i="0" u="sng"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br>
            <a: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t>- Technology may be used to better serve the clients</a:t>
            </a:r>
            <a:b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br>
            <a: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t>- Practice confidentiality, accessibility and online behavior</a:t>
            </a:r>
            <a:b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br>
            <a: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t>- Client rights must be protected</a:t>
            </a:r>
            <a:b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br>
            <a: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t>- Be cautious</a:t>
            </a:r>
            <a:b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br>
            <a: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t>- Social media for professional presence</a:t>
            </a:r>
            <a:b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br>
            <a: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t>- Avoid posting personally identifiable information</a:t>
            </a:r>
            <a:endParaRPr lang="en-IN" dirty="0"/>
          </a:p>
        </p:txBody>
      </p:sp>
      <p:pic>
        <p:nvPicPr>
          <p:cNvPr id="9" name="CRP Ethics slide 3">
            <a:hlinkClick r:id="" action="ppaction://media"/>
            <a:extLst>
              <a:ext uri="{FF2B5EF4-FFF2-40B4-BE49-F238E27FC236}">
                <a16:creationId xmlns:a16="http://schemas.microsoft.com/office/drawing/2014/main" id="{C15DA6AD-ACCA-423B-98E9-8AD6343C852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pic>
        <p:nvPicPr>
          <p:cNvPr id="10" name="Picture 4" descr="Icon Social Networking · Free image on Pixabay">
            <a:extLst>
              <a:ext uri="{FF2B5EF4-FFF2-40B4-BE49-F238E27FC236}">
                <a16:creationId xmlns:a16="http://schemas.microsoft.com/office/drawing/2014/main" id="{CDF5DF23-BF64-4989-9A4C-EDA0BEA15B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0544" y="2887969"/>
            <a:ext cx="3281996" cy="2317910"/>
          </a:xfrm>
          <a:prstGeom prst="rect">
            <a:avLst/>
          </a:prstGeom>
        </p:spPr>
      </p:pic>
      <p:sp>
        <p:nvSpPr>
          <p:cNvPr id="7" name="Text Placeholder 5">
            <a:extLst>
              <a:ext uri="{FF2B5EF4-FFF2-40B4-BE49-F238E27FC236}">
                <a16:creationId xmlns:a16="http://schemas.microsoft.com/office/drawing/2014/main" id="{B857F9D4-364D-4D24-B762-4524DF5060A9}"/>
              </a:ext>
            </a:extLst>
          </p:cNvPr>
          <p:cNvSpPr>
            <a:spLocks noGrp="1"/>
          </p:cNvSpPr>
          <p:nvPr>
            <p:ph type="body" sz="quarter" idx="14"/>
          </p:nvPr>
        </p:nvSpPr>
        <p:spPr/>
        <p:txBody>
          <a:bodyPr/>
          <a:lstStyle/>
          <a:p>
            <a:pPr marL="0" marR="0" lvl="0" indent="0" algn="l" defTabSz="457200" rtl="0" eaLnBrk="1" fontAlgn="auto" latinLnBrk="0" hangingPunct="1">
              <a:lnSpc>
                <a:spcPct val="100000"/>
              </a:lnSpc>
              <a:spcBef>
                <a:spcPts val="1000"/>
              </a:spcBef>
              <a:spcAft>
                <a:spcPts val="0"/>
              </a:spcAft>
              <a:buClr>
                <a:srgbClr val="ACD433"/>
              </a:buClr>
              <a:buSzPct val="80000"/>
              <a:buFont typeface="Wingdings 3" charset="2"/>
              <a:buNone/>
              <a:tabLst/>
              <a:defRPr/>
            </a:pPr>
            <a:r>
              <a:rPr kumimoji="0" lang="en-US" sz="1200" b="0" i="1" u="none" strike="noStrike" kern="1200" cap="none" spc="0" normalizeH="0" baseline="0" noProof="0" dirty="0">
                <a:ln>
                  <a:noFill/>
                </a:ln>
                <a:solidFill>
                  <a:srgbClr val="0E5580"/>
                </a:solidFill>
                <a:effectLst/>
                <a:uLnTx/>
                <a:uFillTx/>
                <a:latin typeface="Calibri Light" panose="020F0302020204030204" pitchFamily="34" charset="0"/>
                <a:ea typeface="+mn-ea"/>
                <a:cs typeface="Calibri Light" panose="020F0302020204030204" pitchFamily="34" charset="0"/>
              </a:rPr>
              <a:t>2020</a:t>
            </a:r>
          </a:p>
        </p:txBody>
      </p:sp>
      <p:sp>
        <p:nvSpPr>
          <p:cNvPr id="8" name="Footer Placeholder 6">
            <a:extLst>
              <a:ext uri="{FF2B5EF4-FFF2-40B4-BE49-F238E27FC236}">
                <a16:creationId xmlns:a16="http://schemas.microsoft.com/office/drawing/2014/main" id="{CF2E973F-8113-414D-ADDE-589FCC9A6356}"/>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ACD433"/>
                </a:solidFill>
                <a:effectLst/>
                <a:uLnTx/>
                <a:uFillTx/>
                <a:latin typeface="Calibri Light" panose="020F0302020204030204" pitchFamily="34" charset="0"/>
                <a:ea typeface="+mn-ea"/>
                <a:cs typeface="Calibri Light" panose="020F0302020204030204" pitchFamily="34" charset="0"/>
              </a:rPr>
              <a:t>State of AK, DVR, CRP, Code of Ethics</a:t>
            </a:r>
          </a:p>
        </p:txBody>
      </p:sp>
      <p:sp>
        <p:nvSpPr>
          <p:cNvPr id="3" name="Slide Number Placeholder 7">
            <a:extLst>
              <a:ext uri="{FF2B5EF4-FFF2-40B4-BE49-F238E27FC236}">
                <a16:creationId xmlns:a16="http://schemas.microsoft.com/office/drawing/2014/main" id="{E74B529C-05AC-459B-B738-2970CAFE434A}"/>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95CBEC59-7FF9-4688-98DF-89832A0C9025}" type="slidenum">
              <a:rPr kumimoji="0" lang="en-US"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12</a:t>
            </a:fld>
            <a:endParaRPr kumimoji="0" lang="en-US"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082784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879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28C791E5-8523-4B3C-BE7A-249A8AE9F049}"/>
              </a:ext>
            </a:extLst>
          </p:cNvPr>
          <p:cNvSpPr>
            <a:spLocks noGrp="1"/>
          </p:cNvSpPr>
          <p:nvPr>
            <p:ph type="title" idx="4294967295"/>
          </p:nvPr>
        </p:nvSpPr>
        <p:spPr>
          <a:xfrm>
            <a:off x="1698625" y="5702300"/>
            <a:ext cx="9385300" cy="5270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
                <a:srgbClr val="ACD433"/>
              </a:buClr>
              <a:buSzPct val="80000"/>
              <a:buFont typeface="Arial" panose="020B0604020202020204" pitchFamily="34" charset="0"/>
              <a:buNone/>
              <a:tabLst/>
              <a:defRPr/>
            </a:pPr>
            <a:r>
              <a:rPr kumimoji="0" lang="en-US" sz="2500" b="1" i="0" u="none" strike="noStrike" kern="1200" cap="none" spc="0" normalizeH="0" baseline="0" noProof="0" dirty="0">
                <a:ln>
                  <a:noFill/>
                </a:ln>
                <a:solidFill>
                  <a:srgbClr val="ACD433"/>
                </a:solidFill>
                <a:effectLst/>
                <a:uLnTx/>
                <a:uFillTx/>
                <a:latin typeface="Calibri Light" panose="020F0302020204030204" pitchFamily="34" charset="0"/>
                <a:ea typeface="+mn-ea"/>
                <a:cs typeface="Calibri Light" panose="020F0302020204030204" pitchFamily="34" charset="0"/>
              </a:rPr>
              <a:t>Ethical Practice </a:t>
            </a:r>
            <a:r>
              <a:rPr kumimoji="0" lang="en-US" sz="2500" b="1" i="0" u="none" strike="noStrike" kern="1200" cap="none" spc="0" normalizeH="0" baseline="0" noProof="0" dirty="0">
                <a:ln>
                  <a:noFill/>
                </a:ln>
                <a:solidFill>
                  <a:schemeClr val="bg1"/>
                </a:solidFill>
                <a:effectLst/>
                <a:uLnTx/>
                <a:uFillTx/>
                <a:latin typeface="Calibri Light" panose="020F0302020204030204" pitchFamily="34" charset="0"/>
                <a:ea typeface="+mn-ea"/>
                <a:cs typeface="Calibri Light" panose="020F0302020204030204" pitchFamily="34" charset="0"/>
              </a:rPr>
              <a:t>6</a:t>
            </a:r>
          </a:p>
        </p:txBody>
      </p:sp>
      <p:sp>
        <p:nvSpPr>
          <p:cNvPr id="6" name="Content Placeholder 2">
            <a:extLst>
              <a:ext uri="{FF2B5EF4-FFF2-40B4-BE49-F238E27FC236}">
                <a16:creationId xmlns:a16="http://schemas.microsoft.com/office/drawing/2014/main" id="{150F5DAD-18B3-4DAD-80BD-9303D6EBAF44}"/>
              </a:ext>
            </a:extLst>
          </p:cNvPr>
          <p:cNvSpPr>
            <a:spLocks noGrp="1"/>
          </p:cNvSpPr>
          <p:nvPr>
            <p:ph sz="half" idx="2"/>
          </p:nvPr>
        </p:nvSpPr>
        <p:spPr>
          <a:xfrm>
            <a:off x="1809331" y="1337085"/>
            <a:ext cx="8960267" cy="3370381"/>
          </a:xfrm>
        </p:spPr>
        <p:txBody>
          <a:bodyPr/>
          <a:lstStyle/>
          <a:p>
            <a:pPr marL="0" indent="0">
              <a:buNone/>
            </a:pPr>
            <a:r>
              <a:rPr kumimoji="0" lang="en-US" sz="2200" b="1"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t>Business Practices</a:t>
            </a:r>
            <a:b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br>
            <a: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t>- Aspire to be open, honest and accurate</a:t>
            </a:r>
            <a:b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br>
            <a: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t>- Nondiscriminatory within the boundaries of professional competence</a:t>
            </a:r>
            <a:b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br>
            <a: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t>- Represent services to the public that is not false, misleading, deceptive or fraudulent</a:t>
            </a:r>
            <a:b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br>
            <a: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t>- Create, protect &amp; maintain documentation</a:t>
            </a:r>
            <a:b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br>
            <a: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t>- Documentation accurately reflects client progress and services provided</a:t>
            </a:r>
            <a:b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br>
            <a: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t>- Protects privacy of clients</a:t>
            </a:r>
            <a:b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br>
            <a: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t>- Securely maintain records</a:t>
            </a:r>
            <a:b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br>
            <a: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t>- Refrain from accepting gifts</a:t>
            </a:r>
            <a:b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br>
            <a: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t>- Accurate billing records</a:t>
            </a:r>
            <a:endParaRPr lang="en-IN" dirty="0"/>
          </a:p>
        </p:txBody>
      </p:sp>
      <p:pic>
        <p:nvPicPr>
          <p:cNvPr id="9" name="CRP Ethics slide 3">
            <a:hlinkClick r:id="" action="ppaction://media"/>
            <a:extLst>
              <a:ext uri="{FF2B5EF4-FFF2-40B4-BE49-F238E27FC236}">
                <a16:creationId xmlns:a16="http://schemas.microsoft.com/office/drawing/2014/main" id="{4742D859-329C-4943-88CD-8387936A235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pic>
        <p:nvPicPr>
          <p:cNvPr id="10" name="Picture 4" descr="Designed for Growth and Engagement: Fixing the Invisible Stranglehold on Business Success ...">
            <a:extLst>
              <a:ext uri="{FF2B5EF4-FFF2-40B4-BE49-F238E27FC236}">
                <a16:creationId xmlns:a16="http://schemas.microsoft.com/office/drawing/2014/main" id="{0593D8D5-D433-4AF7-B53A-E66D349C0D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85478" y="3469818"/>
            <a:ext cx="2395537" cy="2375574"/>
          </a:xfrm>
          <a:prstGeom prst="rect">
            <a:avLst/>
          </a:prstGeom>
        </p:spPr>
      </p:pic>
      <p:sp>
        <p:nvSpPr>
          <p:cNvPr id="7" name="Text Placeholder 5">
            <a:extLst>
              <a:ext uri="{FF2B5EF4-FFF2-40B4-BE49-F238E27FC236}">
                <a16:creationId xmlns:a16="http://schemas.microsoft.com/office/drawing/2014/main" id="{DCA4110B-099E-4BFB-8322-9D1F4C88B2BD}"/>
              </a:ext>
            </a:extLst>
          </p:cNvPr>
          <p:cNvSpPr>
            <a:spLocks noGrp="1"/>
          </p:cNvSpPr>
          <p:nvPr>
            <p:ph type="body" sz="quarter" idx="14"/>
          </p:nvPr>
        </p:nvSpPr>
        <p:spPr/>
        <p:txBody>
          <a:bodyPr/>
          <a:lstStyle/>
          <a:p>
            <a:pPr marL="0" marR="0" lvl="0" indent="0" algn="l" defTabSz="457200" rtl="0" eaLnBrk="1" fontAlgn="auto" latinLnBrk="0" hangingPunct="1">
              <a:lnSpc>
                <a:spcPct val="100000"/>
              </a:lnSpc>
              <a:spcBef>
                <a:spcPts val="1000"/>
              </a:spcBef>
              <a:spcAft>
                <a:spcPts val="0"/>
              </a:spcAft>
              <a:buClr>
                <a:srgbClr val="ACD433"/>
              </a:buClr>
              <a:buSzPct val="80000"/>
              <a:buFont typeface="Wingdings 3" charset="2"/>
              <a:buNone/>
              <a:tabLst/>
              <a:defRPr/>
            </a:pPr>
            <a:r>
              <a:rPr kumimoji="0" lang="en-US" sz="1200" b="0" i="1" u="none" strike="noStrike" kern="1200" cap="none" spc="0" normalizeH="0" baseline="0" noProof="0" dirty="0">
                <a:ln>
                  <a:noFill/>
                </a:ln>
                <a:solidFill>
                  <a:srgbClr val="0E5580"/>
                </a:solidFill>
                <a:effectLst/>
                <a:uLnTx/>
                <a:uFillTx/>
                <a:latin typeface="Calibri Light" panose="020F0302020204030204" pitchFamily="34" charset="0"/>
                <a:ea typeface="+mn-ea"/>
                <a:cs typeface="Calibri Light" panose="020F0302020204030204" pitchFamily="34" charset="0"/>
              </a:rPr>
              <a:t>2020</a:t>
            </a:r>
          </a:p>
        </p:txBody>
      </p:sp>
      <p:sp>
        <p:nvSpPr>
          <p:cNvPr id="8" name="Footer Placeholder 6">
            <a:extLst>
              <a:ext uri="{FF2B5EF4-FFF2-40B4-BE49-F238E27FC236}">
                <a16:creationId xmlns:a16="http://schemas.microsoft.com/office/drawing/2014/main" id="{284F0B18-738D-4DDA-A889-28CFFDBD025C}"/>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ACD433"/>
                </a:solidFill>
                <a:effectLst/>
                <a:uLnTx/>
                <a:uFillTx/>
                <a:latin typeface="Calibri Light" panose="020F0302020204030204" pitchFamily="34" charset="0"/>
                <a:ea typeface="+mn-ea"/>
                <a:cs typeface="Calibri Light" panose="020F0302020204030204" pitchFamily="34" charset="0"/>
              </a:rPr>
              <a:t>State of AK, DVR, CRP, Code of Ethics</a:t>
            </a:r>
          </a:p>
        </p:txBody>
      </p:sp>
      <p:sp>
        <p:nvSpPr>
          <p:cNvPr id="3" name="Slide Number Placeholder 7">
            <a:extLst>
              <a:ext uri="{FF2B5EF4-FFF2-40B4-BE49-F238E27FC236}">
                <a16:creationId xmlns:a16="http://schemas.microsoft.com/office/drawing/2014/main" id="{FBC12AC4-9588-49BD-86D3-BCAE15867D29}"/>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95CBEC59-7FF9-4688-98DF-89832A0C9025}" type="slidenum">
              <a:rPr kumimoji="0" lang="en-US"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13</a:t>
            </a:fld>
            <a:endParaRPr kumimoji="0" lang="en-US"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515711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29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5F600759-E7D4-494B-9ED4-5A5B0F5B02F3}"/>
              </a:ext>
            </a:extLst>
          </p:cNvPr>
          <p:cNvSpPr>
            <a:spLocks noGrp="1"/>
          </p:cNvSpPr>
          <p:nvPr>
            <p:ph type="title" idx="4294967295"/>
          </p:nvPr>
        </p:nvSpPr>
        <p:spPr>
          <a:xfrm>
            <a:off x="1698625" y="5702300"/>
            <a:ext cx="9385300" cy="5270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
                <a:srgbClr val="ACD433"/>
              </a:buClr>
              <a:buSzPct val="80000"/>
              <a:buFont typeface="Arial" panose="020B0604020202020204" pitchFamily="34" charset="0"/>
              <a:buNone/>
              <a:tabLst/>
              <a:defRPr/>
            </a:pPr>
            <a:r>
              <a:rPr kumimoji="0" lang="en-US" sz="2500" b="1" i="0" u="none" strike="noStrike" kern="1200" cap="none" spc="0" normalizeH="0" baseline="0" noProof="0" dirty="0">
                <a:ln>
                  <a:noFill/>
                </a:ln>
                <a:solidFill>
                  <a:srgbClr val="ACD433"/>
                </a:solidFill>
                <a:effectLst/>
                <a:uLnTx/>
                <a:uFillTx/>
                <a:latin typeface="Calibri Light" panose="020F0302020204030204" pitchFamily="34" charset="0"/>
                <a:ea typeface="+mn-ea"/>
                <a:cs typeface="Calibri Light" panose="020F0302020204030204" pitchFamily="34" charset="0"/>
              </a:rPr>
              <a:t>Ethical Practice </a:t>
            </a:r>
            <a:r>
              <a:rPr kumimoji="0" lang="en-US" sz="2500" b="1" i="0" u="none" strike="noStrike" kern="1200" cap="none" spc="0" normalizeH="0" baseline="0" noProof="0" dirty="0">
                <a:ln>
                  <a:noFill/>
                </a:ln>
                <a:solidFill>
                  <a:schemeClr val="bg1"/>
                </a:solidFill>
                <a:effectLst/>
                <a:uLnTx/>
                <a:uFillTx/>
                <a:latin typeface="Calibri Light" panose="020F0302020204030204" pitchFamily="34" charset="0"/>
                <a:ea typeface="+mn-ea"/>
                <a:cs typeface="Calibri Light" panose="020F0302020204030204" pitchFamily="34" charset="0"/>
              </a:rPr>
              <a:t>7</a:t>
            </a:r>
          </a:p>
        </p:txBody>
      </p:sp>
      <p:sp>
        <p:nvSpPr>
          <p:cNvPr id="6" name="Content Placeholder 2">
            <a:extLst>
              <a:ext uri="{FF2B5EF4-FFF2-40B4-BE49-F238E27FC236}">
                <a16:creationId xmlns:a16="http://schemas.microsoft.com/office/drawing/2014/main" id="{91E7EBE2-E49D-4E0C-B952-FEB526E46A38}"/>
              </a:ext>
            </a:extLst>
          </p:cNvPr>
          <p:cNvSpPr>
            <a:spLocks noGrp="1"/>
          </p:cNvSpPr>
          <p:nvPr>
            <p:ph sz="half" idx="2"/>
          </p:nvPr>
        </p:nvSpPr>
        <p:spPr>
          <a:xfrm>
            <a:off x="1809336" y="1527590"/>
            <a:ext cx="10002436" cy="2500319"/>
          </a:xfrm>
        </p:spPr>
        <p:txBody>
          <a:bodyPr/>
          <a:lstStyle/>
          <a:p>
            <a:pPr marL="0" indent="0">
              <a:buNone/>
            </a:pPr>
            <a:r>
              <a:rPr kumimoji="0" lang="en-US" sz="2200" b="1"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t>Resolving Ethical Issues</a:t>
            </a:r>
            <a:br>
              <a:rPr kumimoji="0" lang="en-US" sz="2000" b="1"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br>
            <a: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t>- Behave in an ethical and legal manner</a:t>
            </a:r>
            <a:b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br>
            <a: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t>- High level of professional conduct</a:t>
            </a:r>
            <a:b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br>
            <a: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t>- Uphold standards</a:t>
            </a:r>
            <a:b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br>
            <a: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t>- Resolve ethical dilemmas with communication</a:t>
            </a:r>
            <a:b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br>
            <a: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t>- Ongoing professional development</a:t>
            </a:r>
            <a:b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br>
            <a: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t>- Held responsible for understanding the CRP Code of Ethics</a:t>
            </a:r>
            <a:endParaRPr lang="en-IN" dirty="0"/>
          </a:p>
        </p:txBody>
      </p:sp>
      <p:pic>
        <p:nvPicPr>
          <p:cNvPr id="9" name="CRP Ethics slide 3">
            <a:hlinkClick r:id="" action="ppaction://media"/>
            <a:extLst>
              <a:ext uri="{FF2B5EF4-FFF2-40B4-BE49-F238E27FC236}">
                <a16:creationId xmlns:a16="http://schemas.microsoft.com/office/drawing/2014/main" id="{42F5F954-B4D4-4D5B-B75C-81BBFEF0D21A}"/>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pic>
        <p:nvPicPr>
          <p:cNvPr id="10" name="Picture 4" descr="This Side of Sunday: Karl Barth, False Peace &amp; Church Decisions">
            <a:extLst>
              <a:ext uri="{FF2B5EF4-FFF2-40B4-BE49-F238E27FC236}">
                <a16:creationId xmlns:a16="http://schemas.microsoft.com/office/drawing/2014/main" id="{CD595FEF-C113-45D2-8FBC-9691B3BAF4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15176" y="3774874"/>
            <a:ext cx="2843212" cy="2267462"/>
          </a:xfrm>
          <a:prstGeom prst="rect">
            <a:avLst/>
          </a:prstGeom>
        </p:spPr>
      </p:pic>
      <p:sp>
        <p:nvSpPr>
          <p:cNvPr id="7" name="Text Placeholder 5">
            <a:extLst>
              <a:ext uri="{FF2B5EF4-FFF2-40B4-BE49-F238E27FC236}">
                <a16:creationId xmlns:a16="http://schemas.microsoft.com/office/drawing/2014/main" id="{F8B2430E-F403-48A2-BF67-0F96F647363E}"/>
              </a:ext>
            </a:extLst>
          </p:cNvPr>
          <p:cNvSpPr>
            <a:spLocks noGrp="1"/>
          </p:cNvSpPr>
          <p:nvPr>
            <p:ph type="body" sz="quarter" idx="14"/>
          </p:nvPr>
        </p:nvSpPr>
        <p:spPr/>
        <p:txBody>
          <a:bodyPr/>
          <a:lstStyle/>
          <a:p>
            <a:pPr marL="0" marR="0" lvl="0" indent="0" algn="l" defTabSz="457200" rtl="0" eaLnBrk="1" fontAlgn="auto" latinLnBrk="0" hangingPunct="1">
              <a:lnSpc>
                <a:spcPct val="100000"/>
              </a:lnSpc>
              <a:spcBef>
                <a:spcPts val="1000"/>
              </a:spcBef>
              <a:spcAft>
                <a:spcPts val="0"/>
              </a:spcAft>
              <a:buClr>
                <a:srgbClr val="ACD433"/>
              </a:buClr>
              <a:buSzPct val="80000"/>
              <a:buFont typeface="Wingdings 3" charset="2"/>
              <a:buNone/>
              <a:tabLst/>
              <a:defRPr/>
            </a:pPr>
            <a:r>
              <a:rPr kumimoji="0" lang="en-US" sz="1200" b="0" i="1" u="none" strike="noStrike" kern="1200" cap="none" spc="0" normalizeH="0" baseline="0" noProof="0" dirty="0">
                <a:ln>
                  <a:noFill/>
                </a:ln>
                <a:solidFill>
                  <a:srgbClr val="0E5580"/>
                </a:solidFill>
                <a:effectLst/>
                <a:uLnTx/>
                <a:uFillTx/>
                <a:latin typeface="Calibri Light" panose="020F0302020204030204" pitchFamily="34" charset="0"/>
                <a:ea typeface="+mn-ea"/>
                <a:cs typeface="Calibri Light" panose="020F0302020204030204" pitchFamily="34" charset="0"/>
              </a:rPr>
              <a:t>2020</a:t>
            </a:r>
          </a:p>
        </p:txBody>
      </p:sp>
      <p:sp>
        <p:nvSpPr>
          <p:cNvPr id="8" name="Footer Placeholder 6">
            <a:extLst>
              <a:ext uri="{FF2B5EF4-FFF2-40B4-BE49-F238E27FC236}">
                <a16:creationId xmlns:a16="http://schemas.microsoft.com/office/drawing/2014/main" id="{F8DD4E60-C70D-4606-9951-0267E10B0BB6}"/>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ACD433"/>
                </a:solidFill>
                <a:effectLst/>
                <a:uLnTx/>
                <a:uFillTx/>
                <a:latin typeface="Calibri Light" panose="020F0302020204030204" pitchFamily="34" charset="0"/>
                <a:ea typeface="+mn-ea"/>
                <a:cs typeface="Calibri Light" panose="020F0302020204030204" pitchFamily="34" charset="0"/>
              </a:rPr>
              <a:t>State of AK, DVR, CRP, Code of Ethics</a:t>
            </a:r>
          </a:p>
        </p:txBody>
      </p:sp>
      <p:sp>
        <p:nvSpPr>
          <p:cNvPr id="3" name="Slide Number Placeholder 7">
            <a:extLst>
              <a:ext uri="{FF2B5EF4-FFF2-40B4-BE49-F238E27FC236}">
                <a16:creationId xmlns:a16="http://schemas.microsoft.com/office/drawing/2014/main" id="{2B9B4805-7C97-4E0A-920A-62F32E433425}"/>
              </a:ext>
            </a:extLst>
          </p:cNvPr>
          <p:cNvSpPr>
            <a:spLocks noGrp="1"/>
          </p:cNvSpPr>
          <p:nvPr>
            <p:ph type="sldNum" sz="quarter" idx="12"/>
          </p:nvPr>
        </p:nvSpPr>
        <p:spPr/>
        <p:txBody>
          <a:bodyPr/>
          <a:lstStyle/>
          <a:p>
            <a:fld id="{95CBEC59-7FF9-4688-98DF-89832A0C9025}" type="slidenum">
              <a:rPr kumimoji="0" lang="en-US"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14</a:t>
            </a:fld>
            <a:endParaRPr lang="en-US" dirty="0"/>
          </a:p>
        </p:txBody>
      </p:sp>
    </p:spTree>
    <p:extLst>
      <p:ext uri="{BB962C8B-B14F-4D97-AF65-F5344CB8AC3E}">
        <p14:creationId xmlns:p14="http://schemas.microsoft.com/office/powerpoint/2010/main" val="527884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43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082CB84-8931-4592-B196-B9AE0969CC1E}"/>
              </a:ext>
            </a:extLst>
          </p:cNvPr>
          <p:cNvSpPr>
            <a:spLocks noGrp="1"/>
          </p:cNvSpPr>
          <p:nvPr>
            <p:ph type="ctrTitle"/>
          </p:nvPr>
        </p:nvSpPr>
        <p:spPr>
          <a:xfrm>
            <a:off x="1982093" y="1253066"/>
            <a:ext cx="8807116" cy="4216383"/>
          </a:xfrm>
        </p:spPr>
        <p:txBody>
          <a:bodyPr>
            <a:normAutofit fontScale="90000"/>
          </a:bodyPr>
          <a:lstStyle/>
          <a:p>
            <a:r>
              <a:rPr kumimoji="0" lang="en-US" sz="6100" b="1" i="0" u="none" strike="noStrike" kern="1200" cap="none" spc="0" normalizeH="0" baseline="0" noProof="0" dirty="0">
                <a:ln>
                  <a:noFill/>
                </a:ln>
                <a:solidFill>
                  <a:srgbClr val="ACD433">
                    <a:lumMod val="60000"/>
                    <a:lumOff val="40000"/>
                  </a:srgbClr>
                </a:solidFill>
                <a:effectLst/>
                <a:uLnTx/>
                <a:uFillTx/>
                <a:latin typeface="Calibri Light" panose="020F0302020204030204" pitchFamily="34" charset="0"/>
                <a:ea typeface="+mj-ea"/>
                <a:cs typeface="Calibri Light" panose="020F0302020204030204" pitchFamily="34" charset="0"/>
              </a:rPr>
              <a:t>THANK YOU!</a:t>
            </a:r>
            <a:br>
              <a:rPr kumimoji="0" lang="en-US" sz="5500" b="1" i="0" u="none" strike="noStrike" kern="1200" cap="none" spc="0" normalizeH="0" baseline="0" noProof="0" dirty="0">
                <a:ln>
                  <a:noFill/>
                </a:ln>
                <a:solidFill>
                  <a:srgbClr val="ACD433">
                    <a:lumMod val="60000"/>
                    <a:lumOff val="40000"/>
                  </a:srgbClr>
                </a:solidFill>
                <a:effectLst/>
                <a:uLnTx/>
                <a:uFillTx/>
                <a:latin typeface="Calibri Light" panose="020F0302020204030204" pitchFamily="34" charset="0"/>
                <a:ea typeface="+mj-ea"/>
                <a:cs typeface="Calibri Light" panose="020F0302020204030204" pitchFamily="34" charset="0"/>
              </a:rPr>
            </a:br>
            <a:r>
              <a:rPr kumimoji="0" lang="en-US" sz="22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t>State of Alaska</a:t>
            </a:r>
            <a:br>
              <a:rPr kumimoji="0" lang="en-US" sz="22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br>
            <a:r>
              <a:rPr kumimoji="0" lang="en-US" sz="22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t>DOLWD, Division of Vocational Rehabilitation</a:t>
            </a:r>
            <a:br>
              <a:rPr kumimoji="0" lang="en-US" sz="22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br>
            <a:r>
              <a:rPr kumimoji="0" lang="en-US" sz="22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t>CRP Specialist</a:t>
            </a:r>
            <a:br>
              <a:rPr kumimoji="0" lang="en-US" sz="22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br>
            <a:r>
              <a:rPr kumimoji="0" lang="en-US" sz="22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t>(907) 465-6932</a:t>
            </a:r>
            <a:br>
              <a:rPr kumimoji="0" lang="en-US" sz="22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br>
            <a:r>
              <a:rPr kumimoji="0" lang="en-US" sz="22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t>dol.dvr.crp@Alaska.gov</a:t>
            </a:r>
            <a:br>
              <a:rPr kumimoji="0" lang="en-US" sz="22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br>
            <a:r>
              <a:rPr kumimoji="0" lang="en-US" sz="22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t>www.labor.state.ak.us/dvr/crps-resources.htm</a:t>
            </a:r>
            <a:br>
              <a:rPr kumimoji="0" lang="en-US" sz="22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br>
            <a:br>
              <a:rPr kumimoji="0" lang="en-US" sz="22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br>
            <a:br>
              <a:rPr kumimoji="0" lang="en-US" sz="22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br>
            <a:br>
              <a:rPr kumimoji="0" lang="en-US" sz="22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br>
            <a:r>
              <a:rPr kumimoji="0" lang="en-US" sz="22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t>Please take this brief questionnaire by clicking on the hand. </a:t>
            </a:r>
            <a:br>
              <a:rPr kumimoji="0" lang="en-US" sz="22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br>
            <a:r>
              <a:rPr kumimoji="0" lang="en-US" sz="22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t>The link will take you to Survey Monkey. </a:t>
            </a:r>
            <a:endParaRPr lang="en-IN" sz="2200" dirty="0"/>
          </a:p>
        </p:txBody>
      </p:sp>
      <p:sp>
        <p:nvSpPr>
          <p:cNvPr id="11" name="Subtitle 2">
            <a:extLst>
              <a:ext uri="{FF2B5EF4-FFF2-40B4-BE49-F238E27FC236}">
                <a16:creationId xmlns:a16="http://schemas.microsoft.com/office/drawing/2014/main" id="{A0A3D42D-E48C-4702-932A-CB6F0FFB949C}"/>
              </a:ext>
            </a:extLst>
          </p:cNvPr>
          <p:cNvSpPr>
            <a:spLocks noGrp="1"/>
          </p:cNvSpPr>
          <p:nvPr>
            <p:ph type="subTitle" idx="1"/>
          </p:nvPr>
        </p:nvSpPr>
        <p:spPr/>
        <p:txBody>
          <a:bodyPr/>
          <a:lstStyle/>
          <a:p>
            <a:pPr marL="0" marR="0" lvl="0" indent="0" algn="l" defTabSz="457200" rtl="0" eaLnBrk="1" fontAlgn="auto" latinLnBrk="0" hangingPunct="1">
              <a:lnSpc>
                <a:spcPct val="100000"/>
              </a:lnSpc>
              <a:spcBef>
                <a:spcPts val="1000"/>
              </a:spcBef>
              <a:spcAft>
                <a:spcPts val="0"/>
              </a:spcAft>
              <a:buClr>
                <a:srgbClr val="ACD433"/>
              </a:buClr>
              <a:buSzPct val="80000"/>
              <a:buFont typeface="Wingdings 3" charset="2"/>
              <a:buNone/>
              <a:tabLst/>
              <a:defRPr/>
            </a:pPr>
            <a:r>
              <a:rPr kumimoji="0" lang="en-US" sz="1400" b="0" i="0" u="none" strike="noStrike" kern="1200" cap="none" spc="0" normalizeH="0" baseline="0" noProof="0" dirty="0">
                <a:ln>
                  <a:noFill/>
                </a:ln>
                <a:solidFill>
                  <a:srgbClr val="0E5580"/>
                </a:solidFill>
                <a:effectLst/>
                <a:uLnTx/>
                <a:uFillTx/>
                <a:latin typeface="Calibri Light" panose="020F0302020204030204" pitchFamily="34" charset="0"/>
                <a:ea typeface="+mn-ea"/>
                <a:cs typeface="Calibri Light" panose="020F0302020204030204" pitchFamily="34" charset="0"/>
              </a:rPr>
              <a:t>State of Alaska, DVR, CRP, Code of Ethics</a:t>
            </a:r>
          </a:p>
        </p:txBody>
      </p:sp>
      <p:pic>
        <p:nvPicPr>
          <p:cNvPr id="13" name="CRP Ethics slide 3">
            <a:hlinkClick r:id="" action="ppaction://media"/>
            <a:extLst>
              <a:ext uri="{FF2B5EF4-FFF2-40B4-BE49-F238E27FC236}">
                <a16:creationId xmlns:a16="http://schemas.microsoft.com/office/drawing/2014/main" id="{90CA1B24-28A1-4C3A-B9DC-DF088AE91D1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pic>
        <p:nvPicPr>
          <p:cNvPr id="14" name="Picture 4" descr="Click here">
            <a:hlinkClick r:id="rId6"/>
            <a:extLst>
              <a:ext uri="{FF2B5EF4-FFF2-40B4-BE49-F238E27FC236}">
                <a16:creationId xmlns:a16="http://schemas.microsoft.com/office/drawing/2014/main" id="{2A313E79-79B9-4377-AE6F-8A8A6ACC65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95132" y="3201209"/>
            <a:ext cx="2905508" cy="2179131"/>
          </a:xfrm>
          <a:prstGeom prst="rect">
            <a:avLst/>
          </a:prstGeom>
        </p:spPr>
      </p:pic>
      <p:sp>
        <p:nvSpPr>
          <p:cNvPr id="12" name="Text Placeholder 5">
            <a:extLst>
              <a:ext uri="{FF2B5EF4-FFF2-40B4-BE49-F238E27FC236}">
                <a16:creationId xmlns:a16="http://schemas.microsoft.com/office/drawing/2014/main" id="{1B72E22C-B394-4F89-88AC-1971AA100D18}"/>
              </a:ext>
            </a:extLst>
          </p:cNvPr>
          <p:cNvSpPr>
            <a:spLocks noGrp="1"/>
          </p:cNvSpPr>
          <p:nvPr>
            <p:ph type="body" sz="quarter" idx="14"/>
          </p:nvPr>
        </p:nvSpPr>
        <p:spPr>
          <a:xfrm>
            <a:off x="9269291" y="1063338"/>
            <a:ext cx="1460500" cy="481013"/>
          </a:xfrm>
        </p:spPr>
        <p:txBody>
          <a:bodyPr>
            <a:noAutofit/>
          </a:bodyPr>
          <a:lstStyle/>
          <a:p>
            <a:pPr marL="0" marR="0" lvl="0" indent="0" algn="r" defTabSz="457200" rtl="0" eaLnBrk="1" fontAlgn="auto" latinLnBrk="0" hangingPunct="1">
              <a:lnSpc>
                <a:spcPct val="100000"/>
              </a:lnSpc>
              <a:spcBef>
                <a:spcPts val="1000"/>
              </a:spcBef>
              <a:spcAft>
                <a:spcPts val="0"/>
              </a:spcAft>
              <a:buClr>
                <a:srgbClr val="ACD433"/>
              </a:buClr>
              <a:buSzPct val="80000"/>
              <a:buFont typeface="Wingdings 3" charset="2"/>
              <a:buNone/>
              <a:tabLst/>
              <a:defRPr/>
            </a:pPr>
            <a:r>
              <a:rPr kumimoji="0" lang="en-US" b="1" i="0" u="none" strike="noStrike" kern="1200" cap="none" spc="0" normalizeH="0" baseline="0" noProof="0" dirty="0">
                <a:ln>
                  <a:noFill/>
                </a:ln>
                <a:solidFill>
                  <a:srgbClr val="EBEBEB"/>
                </a:solidFill>
                <a:effectLst/>
                <a:uLnTx/>
                <a:uFillTx/>
                <a:latin typeface="Calibri Light" panose="020F0302020204030204" pitchFamily="34" charset="0"/>
                <a:ea typeface="+mn-ea"/>
                <a:cs typeface="Calibri Light" panose="020F0302020204030204" pitchFamily="34" charset="0"/>
              </a:rPr>
              <a:t>2020</a:t>
            </a:r>
          </a:p>
        </p:txBody>
      </p:sp>
    </p:spTree>
    <p:extLst>
      <p:ext uri="{BB962C8B-B14F-4D97-AF65-F5344CB8AC3E}">
        <p14:creationId xmlns:p14="http://schemas.microsoft.com/office/powerpoint/2010/main" val="545464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93"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B0E2C-91C3-4E4F-B01D-99C3AB79008B}"/>
              </a:ext>
            </a:extLst>
          </p:cNvPr>
          <p:cNvSpPr>
            <a:spLocks noGrp="1"/>
          </p:cNvSpPr>
          <p:nvPr>
            <p:ph type="title"/>
          </p:nvPr>
        </p:nvSpPr>
        <p:spPr>
          <a:xfrm>
            <a:off x="1527519" y="2422814"/>
            <a:ext cx="4143555" cy="1536580"/>
          </a:xfrm>
        </p:spPr>
        <p:txBody>
          <a:bodyPr/>
          <a:lstStyle/>
          <a:p>
            <a:r>
              <a:rPr kumimoji="0" lang="en-US" sz="2400" b="1" i="0" u="none" strike="noStrike" kern="1200" cap="none" spc="0" normalizeH="0" baseline="0" noProof="0" dirty="0">
                <a:ln>
                  <a:noFill/>
                </a:ln>
                <a:solidFill>
                  <a:srgbClr val="ACD433">
                    <a:lumMod val="75000"/>
                  </a:srgbClr>
                </a:solidFill>
                <a:effectLst/>
                <a:uLnTx/>
                <a:uFillTx/>
                <a:latin typeface="Calibri Light" panose="020F0302020204030204" pitchFamily="34" charset="0"/>
                <a:ea typeface="+mj-ea"/>
                <a:cs typeface="Calibri Light" panose="020F0302020204030204" pitchFamily="34" charset="0"/>
              </a:rPr>
              <a:t>The Code of Ethics for Community Rehabilitation Providers (CRPs) is designed to provide guidance for the ethical standards of CRPs.</a:t>
            </a:r>
            <a:endParaRPr lang="en-IN" dirty="0"/>
          </a:p>
        </p:txBody>
      </p:sp>
      <p:sp>
        <p:nvSpPr>
          <p:cNvPr id="6" name="Subtitle 2">
            <a:extLst>
              <a:ext uri="{FF2B5EF4-FFF2-40B4-BE49-F238E27FC236}">
                <a16:creationId xmlns:a16="http://schemas.microsoft.com/office/drawing/2014/main" id="{6E59F9AD-9B5D-484A-8B81-BF130C3AF25F}"/>
              </a:ext>
            </a:extLst>
          </p:cNvPr>
          <p:cNvSpPr>
            <a:spLocks noGrp="1"/>
          </p:cNvSpPr>
          <p:nvPr>
            <p:ph type="subTitle" idx="13"/>
          </p:nvPr>
        </p:nvSpPr>
        <p:spPr>
          <a:xfrm>
            <a:off x="1275589" y="5552525"/>
            <a:ext cx="3766868" cy="572393"/>
          </a:xfrm>
        </p:spPr>
        <p:txBody>
          <a:bodyPr/>
          <a:lstStyle/>
          <a:p>
            <a:pPr marL="0" marR="0" lvl="0" indent="0" algn="l" defTabSz="457200" rtl="0" eaLnBrk="1" fontAlgn="auto" latinLnBrk="0" hangingPunct="1">
              <a:lnSpc>
                <a:spcPct val="100000"/>
              </a:lnSpc>
              <a:spcBef>
                <a:spcPts val="1000"/>
              </a:spcBef>
              <a:spcAft>
                <a:spcPts val="0"/>
              </a:spcAft>
              <a:buClr>
                <a:srgbClr val="ACD433"/>
              </a:buClr>
              <a:buSzPct val="80000"/>
              <a:buFont typeface="Wingdings 3" charset="2"/>
              <a:buNone/>
              <a:tabLst/>
              <a:defRPr/>
            </a:pPr>
            <a:r>
              <a:rPr kumimoji="0" lang="en-US" sz="2500" b="1" i="0" u="none" strike="noStrike" kern="1200" cap="none" spc="0" normalizeH="0" baseline="0" noProof="0" dirty="0">
                <a:ln>
                  <a:noFill/>
                </a:ln>
                <a:solidFill>
                  <a:srgbClr val="ACD433"/>
                </a:solidFill>
                <a:effectLst/>
                <a:uLnTx/>
                <a:uFillTx/>
                <a:latin typeface="Calibri Light" panose="020F0302020204030204" pitchFamily="34" charset="0"/>
                <a:ea typeface="+mn-ea"/>
                <a:cs typeface="Calibri Light" panose="020F0302020204030204" pitchFamily="34" charset="0"/>
              </a:rPr>
              <a:t>Principles</a:t>
            </a:r>
          </a:p>
        </p:txBody>
      </p:sp>
      <p:sp>
        <p:nvSpPr>
          <p:cNvPr id="7" name="Text Placeholder 3">
            <a:extLst>
              <a:ext uri="{FF2B5EF4-FFF2-40B4-BE49-F238E27FC236}">
                <a16:creationId xmlns:a16="http://schemas.microsoft.com/office/drawing/2014/main" id="{4F6786BC-25CD-4E43-84FE-D95BE2FFDE6E}"/>
              </a:ext>
            </a:extLst>
          </p:cNvPr>
          <p:cNvSpPr>
            <a:spLocks noGrp="1"/>
          </p:cNvSpPr>
          <p:nvPr>
            <p:ph type="body" sz="quarter" idx="4294967295"/>
          </p:nvPr>
        </p:nvSpPr>
        <p:spPr>
          <a:xfrm>
            <a:off x="11083583" y="837333"/>
            <a:ext cx="610772" cy="328893"/>
          </a:xfrm>
        </p:spPr>
        <p:txBody>
          <a:bodyPr/>
          <a:lstStyle/>
          <a:p>
            <a:pPr marL="0" marR="0" lvl="0" indent="0" algn="l" defTabSz="457200" rtl="0" eaLnBrk="1" fontAlgn="auto" latinLnBrk="0" hangingPunct="1">
              <a:lnSpc>
                <a:spcPct val="100000"/>
              </a:lnSpc>
              <a:spcBef>
                <a:spcPts val="1000"/>
              </a:spcBef>
              <a:spcAft>
                <a:spcPts val="0"/>
              </a:spcAft>
              <a:buClr>
                <a:srgbClr val="ACD433"/>
              </a:buClr>
              <a:buSzPct val="80000"/>
              <a:buFont typeface="Wingdings 3" charset="2"/>
              <a:buNone/>
              <a:tabLst/>
              <a:defRPr/>
            </a:pPr>
            <a:r>
              <a:rPr kumimoji="0" lang="en-US" sz="1200" b="0" i="1" u="none" strike="noStrike" kern="1200" cap="none" spc="0" normalizeH="0" baseline="0" noProof="0" dirty="0">
                <a:ln>
                  <a:noFill/>
                </a:ln>
                <a:solidFill>
                  <a:srgbClr val="0E5580"/>
                </a:solidFill>
                <a:effectLst/>
                <a:uLnTx/>
                <a:uFillTx/>
                <a:latin typeface="Calibri Light" panose="020F0302020204030204" pitchFamily="34" charset="0"/>
                <a:ea typeface="+mn-ea"/>
                <a:cs typeface="Calibri Light" panose="020F0302020204030204" pitchFamily="34" charset="0"/>
              </a:rPr>
              <a:t>2020</a:t>
            </a:r>
          </a:p>
        </p:txBody>
      </p:sp>
      <p:sp>
        <p:nvSpPr>
          <p:cNvPr id="3" name="Content Placeholder 4">
            <a:extLst>
              <a:ext uri="{FF2B5EF4-FFF2-40B4-BE49-F238E27FC236}">
                <a16:creationId xmlns:a16="http://schemas.microsoft.com/office/drawing/2014/main" id="{0520B64E-77C6-4283-929F-F341DD49BAB8}"/>
              </a:ext>
            </a:extLst>
          </p:cNvPr>
          <p:cNvSpPr>
            <a:spLocks noGrp="1"/>
          </p:cNvSpPr>
          <p:nvPr>
            <p:ph idx="1"/>
          </p:nvPr>
        </p:nvSpPr>
        <p:spPr>
          <a:xfrm>
            <a:off x="6428719" y="1867941"/>
            <a:ext cx="5601600" cy="4280400"/>
          </a:xfrm>
        </p:spPr>
        <p:txBody>
          <a:bodyPr>
            <a:normAutofit/>
          </a:bodyPr>
          <a:lstStyle/>
          <a:p>
            <a:pPr marL="0" marR="0" lvl="0" indent="0" algn="l" defTabSz="457200" rtl="0" eaLnBrk="1" fontAlgn="auto" latinLnBrk="0" hangingPunct="1">
              <a:lnSpc>
                <a:spcPct val="100000"/>
              </a:lnSpc>
              <a:spcBef>
                <a:spcPts val="600"/>
              </a:spcBef>
              <a:spcAft>
                <a:spcPts val="0"/>
              </a:spcAft>
              <a:buClr>
                <a:srgbClr val="ACD433"/>
              </a:buClr>
              <a:buSzPct val="80000"/>
              <a:buFont typeface="Wingdings 3" charset="2"/>
              <a:buNone/>
              <a:tabLst/>
              <a:defRPr/>
            </a:pPr>
            <a:r>
              <a:rPr kumimoji="0" lang="en-US" sz="2400" b="1" i="0" u="sng" strike="noStrike" kern="1200" cap="none" spc="0" normalizeH="0" baseline="0" noProof="0" dirty="0">
                <a:ln>
                  <a:noFill/>
                </a:ln>
                <a:solidFill>
                  <a:srgbClr val="0E5580">
                    <a:lumMod val="75000"/>
                  </a:srgbClr>
                </a:solidFill>
                <a:effectLst/>
                <a:uLnTx/>
                <a:uFillTx/>
                <a:latin typeface="Calibri Light" panose="020F0302020204030204" pitchFamily="34" charset="0"/>
                <a:ea typeface="+mn-ea"/>
                <a:cs typeface="Calibri Light" panose="020F0302020204030204" pitchFamily="34" charset="0"/>
              </a:rPr>
              <a:t>Principles</a:t>
            </a:r>
          </a:p>
          <a:p>
            <a:pPr marL="0" marR="0" lvl="0" indent="0" algn="l" defTabSz="457200" rtl="0" eaLnBrk="1" fontAlgn="auto" latinLnBrk="0" hangingPunct="1">
              <a:lnSpc>
                <a:spcPct val="100000"/>
              </a:lnSpc>
              <a:spcBef>
                <a:spcPts val="600"/>
              </a:spcBef>
              <a:spcAft>
                <a:spcPts val="0"/>
              </a:spcAft>
              <a:buClr>
                <a:srgbClr val="ACD433"/>
              </a:buClr>
              <a:buSzPct val="80000"/>
              <a:buFont typeface="Wingdings 3" charset="2"/>
              <a:buNone/>
              <a:tabLst/>
              <a:defRPr/>
            </a:pPr>
            <a: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n-ea"/>
                <a:cs typeface="Calibri Light" panose="020F0302020204030204" pitchFamily="34" charset="0"/>
              </a:rPr>
              <a:t>The Alaska Division of Vocational Rehabilitation (DVR) believes in:</a:t>
            </a:r>
          </a:p>
          <a:p>
            <a:pPr marL="0" marR="0" lvl="0" indent="0" algn="l" defTabSz="457200" rtl="0" eaLnBrk="1" fontAlgn="auto" latinLnBrk="0" hangingPunct="1">
              <a:lnSpc>
                <a:spcPct val="100000"/>
              </a:lnSpc>
              <a:spcBef>
                <a:spcPts val="600"/>
              </a:spcBef>
              <a:spcAft>
                <a:spcPts val="0"/>
              </a:spcAft>
              <a:buClr>
                <a:srgbClr val="ACD433"/>
              </a:buClr>
              <a:buSzPct val="80000"/>
              <a:buFont typeface="Wingdings 3" charset="2"/>
              <a:buNone/>
              <a:tabLst/>
              <a:defRPr/>
            </a:pPr>
            <a: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n-ea"/>
                <a:cs typeface="Calibri Light" panose="020F0302020204030204" pitchFamily="34" charset="0"/>
              </a:rPr>
              <a:t>- Value of employment</a:t>
            </a:r>
          </a:p>
          <a:p>
            <a:pPr marL="0" marR="0" lvl="0" indent="0" algn="l" defTabSz="457200" rtl="0" eaLnBrk="1" fontAlgn="auto" latinLnBrk="0" hangingPunct="1">
              <a:lnSpc>
                <a:spcPct val="100000"/>
              </a:lnSpc>
              <a:spcBef>
                <a:spcPts val="600"/>
              </a:spcBef>
              <a:spcAft>
                <a:spcPts val="0"/>
              </a:spcAft>
              <a:buClr>
                <a:srgbClr val="ACD433"/>
              </a:buClr>
              <a:buSzPct val="80000"/>
              <a:buFont typeface="Wingdings 3" charset="2"/>
              <a:buNone/>
              <a:tabLst/>
              <a:defRPr/>
            </a:pPr>
            <a: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n-ea"/>
                <a:cs typeface="Calibri Light" panose="020F0302020204030204" pitchFamily="34" charset="0"/>
              </a:rPr>
              <a:t>- Strengths, skills, choices, abilities, cultural identity</a:t>
            </a:r>
          </a:p>
          <a:p>
            <a:pPr marL="0" marR="0" lvl="0" indent="0" algn="l" defTabSz="457200" rtl="0" eaLnBrk="1" fontAlgn="auto" latinLnBrk="0" hangingPunct="1">
              <a:lnSpc>
                <a:spcPct val="100000"/>
              </a:lnSpc>
              <a:spcBef>
                <a:spcPts val="600"/>
              </a:spcBef>
              <a:spcAft>
                <a:spcPts val="0"/>
              </a:spcAft>
              <a:buClr>
                <a:srgbClr val="ACD433"/>
              </a:buClr>
              <a:buSzPct val="80000"/>
              <a:buFont typeface="Wingdings 3" charset="2"/>
              <a:buNone/>
              <a:tabLst/>
              <a:defRPr/>
            </a:pPr>
            <a: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n-ea"/>
                <a:cs typeface="Calibri Light" panose="020F0302020204030204" pitchFamily="34" charset="0"/>
              </a:rPr>
              <a:t>- Partnerships</a:t>
            </a:r>
          </a:p>
          <a:p>
            <a:pPr marL="0" marR="0" lvl="0" indent="0" algn="l" defTabSz="457200" rtl="0" eaLnBrk="1" fontAlgn="auto" latinLnBrk="0" hangingPunct="1">
              <a:lnSpc>
                <a:spcPct val="100000"/>
              </a:lnSpc>
              <a:spcBef>
                <a:spcPts val="600"/>
              </a:spcBef>
              <a:spcAft>
                <a:spcPts val="0"/>
              </a:spcAft>
              <a:buClr>
                <a:srgbClr val="ACD433"/>
              </a:buClr>
              <a:buSzPct val="80000"/>
              <a:buFont typeface="Wingdings 3" charset="2"/>
              <a:buNone/>
              <a:tabLst/>
              <a:defRPr/>
            </a:pPr>
            <a: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n-ea"/>
                <a:cs typeface="Calibri Light" panose="020F0302020204030204" pitchFamily="34" charset="0"/>
              </a:rPr>
              <a:t>- Quality</a:t>
            </a:r>
          </a:p>
          <a:p>
            <a:pPr marL="0" marR="0" lvl="0" indent="0" algn="l" defTabSz="457200" rtl="0" eaLnBrk="1" fontAlgn="auto" latinLnBrk="0" hangingPunct="1">
              <a:lnSpc>
                <a:spcPct val="100000"/>
              </a:lnSpc>
              <a:spcBef>
                <a:spcPts val="600"/>
              </a:spcBef>
              <a:spcAft>
                <a:spcPts val="0"/>
              </a:spcAft>
              <a:buClr>
                <a:srgbClr val="ACD433"/>
              </a:buClr>
              <a:buSzPct val="80000"/>
              <a:buFont typeface="Wingdings 3" charset="2"/>
              <a:buNone/>
              <a:tabLst/>
              <a:defRPr/>
            </a:pPr>
            <a: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n-ea"/>
                <a:cs typeface="Calibri Light" panose="020F0302020204030204" pitchFamily="34" charset="0"/>
              </a:rPr>
              <a:t>- Qualified &amp; skilled rehabilitation staff</a:t>
            </a:r>
          </a:p>
          <a:p>
            <a:pPr marL="0" marR="0" lvl="0" indent="0" algn="l" defTabSz="457200" rtl="0" eaLnBrk="1" fontAlgn="auto" latinLnBrk="0" hangingPunct="1">
              <a:lnSpc>
                <a:spcPct val="100000"/>
              </a:lnSpc>
              <a:spcBef>
                <a:spcPts val="600"/>
              </a:spcBef>
              <a:spcAft>
                <a:spcPts val="0"/>
              </a:spcAft>
              <a:buClr>
                <a:srgbClr val="ACD433"/>
              </a:buClr>
              <a:buSzPct val="80000"/>
              <a:buFont typeface="Wingdings 3" charset="2"/>
              <a:buNone/>
              <a:tabLst/>
              <a:defRPr/>
            </a:pPr>
            <a: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n-ea"/>
                <a:cs typeface="Calibri Light" panose="020F0302020204030204" pitchFamily="34" charset="0"/>
              </a:rPr>
              <a:t>- Stewardship</a:t>
            </a:r>
          </a:p>
        </p:txBody>
      </p:sp>
      <p:sp>
        <p:nvSpPr>
          <p:cNvPr id="4" name="Footer Placeholder 5">
            <a:extLst>
              <a:ext uri="{FF2B5EF4-FFF2-40B4-BE49-F238E27FC236}">
                <a16:creationId xmlns:a16="http://schemas.microsoft.com/office/drawing/2014/main" id="{1F75A03D-004A-4406-A8C5-1E046C5A5C50}"/>
              </a:ext>
            </a:extLst>
          </p:cNvPr>
          <p:cNvSpPr>
            <a:spLocks noGrp="1"/>
          </p:cNvSpPr>
          <p:nvPr>
            <p:ph type="ftr" sz="quarter" idx="11"/>
          </p:nvPr>
        </p:nvSpPr>
        <p:spPr>
          <a:xfrm>
            <a:off x="1273424" y="6278948"/>
            <a:ext cx="3859795" cy="304801"/>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ACD433"/>
                </a:solidFill>
                <a:effectLst/>
                <a:uLnTx/>
                <a:uFillTx/>
                <a:latin typeface="Calibri Light" panose="020F0302020204030204" pitchFamily="34" charset="0"/>
                <a:ea typeface="+mn-ea"/>
                <a:cs typeface="Calibri Light" panose="020F0302020204030204" pitchFamily="34" charset="0"/>
              </a:rPr>
              <a:t>State of AK, DVR, CRP, Code of Ethics</a:t>
            </a:r>
          </a:p>
        </p:txBody>
      </p:sp>
      <p:pic>
        <p:nvPicPr>
          <p:cNvPr id="8" name="CRP Ethics slide 6">
            <a:hlinkClick r:id="" action="ppaction://media"/>
            <a:extLst>
              <a:ext uri="{FF2B5EF4-FFF2-40B4-BE49-F238E27FC236}">
                <a16:creationId xmlns:a16="http://schemas.microsoft.com/office/drawing/2014/main" id="{F581CBCF-BD5A-4F7B-9147-DFF3741DF55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60097" y="3123565"/>
            <a:ext cx="487363" cy="487363"/>
          </a:xfrm>
          <a:prstGeom prst="rect">
            <a:avLst/>
          </a:prstGeom>
        </p:spPr>
      </p:pic>
      <p:sp>
        <p:nvSpPr>
          <p:cNvPr id="5" name="Slide Number Placeholder 7">
            <a:extLst>
              <a:ext uri="{FF2B5EF4-FFF2-40B4-BE49-F238E27FC236}">
                <a16:creationId xmlns:a16="http://schemas.microsoft.com/office/drawing/2014/main" id="{87A389D8-AED0-4681-9180-719EEDE7AF1F}"/>
              </a:ext>
            </a:extLst>
          </p:cNvPr>
          <p:cNvSpPr>
            <a:spLocks noGrp="1"/>
          </p:cNvSpPr>
          <p:nvPr>
            <p:ph type="sldNum" sz="quarter" idx="12"/>
          </p:nvPr>
        </p:nvSpPr>
        <p:spPr/>
        <p:txBody>
          <a:bodyPr/>
          <a:lstStyle/>
          <a:p>
            <a:fld id="{95CBEC59-7FF9-4688-98DF-89832A0C9025}" type="slidenum">
              <a:rPr lang="en-US" smtClean="0"/>
              <a:t>2</a:t>
            </a:fld>
            <a:endParaRPr lang="en-US" dirty="0"/>
          </a:p>
        </p:txBody>
      </p:sp>
    </p:spTree>
    <p:extLst>
      <p:ext uri="{BB962C8B-B14F-4D97-AF65-F5344CB8AC3E}">
        <p14:creationId xmlns:p14="http://schemas.microsoft.com/office/powerpoint/2010/main" val="682593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56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07B49DBB-3F3F-48ED-8CB2-4E3699A0885D}"/>
              </a:ext>
            </a:extLst>
          </p:cNvPr>
          <p:cNvSpPr>
            <a:spLocks noGrp="1"/>
          </p:cNvSpPr>
          <p:nvPr>
            <p:ph type="title" idx="4294967295"/>
          </p:nvPr>
        </p:nvSpPr>
        <p:spPr>
          <a:xfrm>
            <a:off x="1698625" y="5702300"/>
            <a:ext cx="9385300" cy="5270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
                <a:srgbClr val="ACD433"/>
              </a:buClr>
              <a:buSzPct val="80000"/>
              <a:buFont typeface="Arial" panose="020B0604020202020204" pitchFamily="34" charset="0"/>
              <a:buNone/>
              <a:tabLst/>
              <a:defRPr/>
            </a:pPr>
            <a:r>
              <a:rPr kumimoji="0" lang="en-US" sz="2500" b="1" i="0" u="none" strike="noStrike" kern="1200" cap="none" spc="0" normalizeH="0" baseline="0" noProof="0" dirty="0">
                <a:ln>
                  <a:noFill/>
                </a:ln>
                <a:solidFill>
                  <a:srgbClr val="ACD433"/>
                </a:solidFill>
                <a:effectLst/>
                <a:uLnTx/>
                <a:uFillTx/>
                <a:latin typeface="Calibri Light" panose="020F0302020204030204" pitchFamily="34" charset="0"/>
                <a:ea typeface="+mn-ea"/>
                <a:cs typeface="Calibri Light" panose="020F0302020204030204" pitchFamily="34" charset="0"/>
              </a:rPr>
              <a:t>Expectations</a:t>
            </a:r>
          </a:p>
        </p:txBody>
      </p:sp>
      <p:sp>
        <p:nvSpPr>
          <p:cNvPr id="9" name="Subtitle 2">
            <a:extLst>
              <a:ext uri="{FF2B5EF4-FFF2-40B4-BE49-F238E27FC236}">
                <a16:creationId xmlns:a16="http://schemas.microsoft.com/office/drawing/2014/main" id="{23A907C8-11CA-4079-A427-B57CE09AC935}"/>
              </a:ext>
            </a:extLst>
          </p:cNvPr>
          <p:cNvSpPr>
            <a:spLocks noGrp="1"/>
          </p:cNvSpPr>
          <p:nvPr>
            <p:ph type="body" idx="4294967295"/>
          </p:nvPr>
        </p:nvSpPr>
        <p:spPr>
          <a:xfrm>
            <a:off x="1560979" y="1594678"/>
            <a:ext cx="5157787" cy="823912"/>
          </a:xfrm>
        </p:spPr>
        <p:txBody>
          <a:bodyP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0E5580">
                    <a:lumMod val="75000"/>
                  </a:srgbClr>
                </a:solidFill>
                <a:effectLst/>
                <a:uLnTx/>
                <a:uFillTx/>
                <a:latin typeface="Calibri Light" panose="020F0302020204030204" pitchFamily="34" charset="0"/>
                <a:ea typeface="+mn-ea"/>
                <a:cs typeface="Calibri Light" panose="020F0302020204030204" pitchFamily="34" charset="0"/>
              </a:rPr>
              <a:t>What to expect in this presentation:</a:t>
            </a:r>
            <a:endParaRPr kumimoji="0" lang="en-US" sz="2400" b="0" i="0" u="sng" strike="noStrike" kern="1200" cap="none" spc="0" normalizeH="0" baseline="0" noProof="0" dirty="0">
              <a:ln>
                <a:noFill/>
              </a:ln>
              <a:solidFill>
                <a:srgbClr val="0E5580">
                  <a:lumMod val="75000"/>
                </a:srgbClr>
              </a:solidFill>
              <a:effectLst/>
              <a:uLnTx/>
              <a:uFillTx/>
              <a:latin typeface="Calibri Light" panose="020F0302020204030204" pitchFamily="34" charset="0"/>
              <a:ea typeface="+mn-ea"/>
              <a:cs typeface="Calibri Light" panose="020F0302020204030204" pitchFamily="34" charset="0"/>
            </a:endParaRPr>
          </a:p>
        </p:txBody>
      </p:sp>
      <p:sp>
        <p:nvSpPr>
          <p:cNvPr id="11" name="Content Placeholder 3">
            <a:extLst>
              <a:ext uri="{FF2B5EF4-FFF2-40B4-BE49-F238E27FC236}">
                <a16:creationId xmlns:a16="http://schemas.microsoft.com/office/drawing/2014/main" id="{C86F26B9-6E11-4409-87B0-5F9C6BF4EEE0}"/>
              </a:ext>
            </a:extLst>
          </p:cNvPr>
          <p:cNvSpPr>
            <a:spLocks noGrp="1"/>
          </p:cNvSpPr>
          <p:nvPr>
            <p:ph sz="half" idx="4294967295"/>
          </p:nvPr>
        </p:nvSpPr>
        <p:spPr>
          <a:xfrm>
            <a:off x="1436804" y="2133079"/>
            <a:ext cx="5968707" cy="2773258"/>
          </a:xfrm>
        </p:spPr>
        <p:txBody>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n-ea"/>
                <a:cs typeface="Calibri Light" panose="020F0302020204030204" pitchFamily="34" charset="0"/>
              </a:rPr>
              <a:t>Brief overview of expectations</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n-ea"/>
                <a:cs typeface="Calibri Light" panose="020F0302020204030204" pitchFamily="34" charset="0"/>
              </a:rPr>
              <a:t>Scenarios with explanations to test your understanding</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n-ea"/>
                <a:cs typeface="Calibri Light" panose="020F0302020204030204" pitchFamily="34" charset="0"/>
              </a:rPr>
              <a:t>Summarizes requirements of AK CRP Code of Ethics</a:t>
            </a:r>
          </a:p>
        </p:txBody>
      </p:sp>
      <p:pic>
        <p:nvPicPr>
          <p:cNvPr id="13" name="CRP Ethics slide 4">
            <a:hlinkClick r:id="" action="ppaction://media"/>
            <a:extLst>
              <a:ext uri="{FF2B5EF4-FFF2-40B4-BE49-F238E27FC236}">
                <a16:creationId xmlns:a16="http://schemas.microsoft.com/office/drawing/2014/main" id="{3586EEB3-7408-458D-995B-6F32A54D36BB}"/>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pic>
        <p:nvPicPr>
          <p:cNvPr id="12" name="Picture 5" descr="ex-ceed: Aligning Expectations with Experience">
            <a:extLst>
              <a:ext uri="{FF2B5EF4-FFF2-40B4-BE49-F238E27FC236}">
                <a16:creationId xmlns:a16="http://schemas.microsoft.com/office/drawing/2014/main" id="{EE609BE7-340C-42C2-942C-E4EBF2D921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09265" y="3052027"/>
            <a:ext cx="3762374" cy="2337177"/>
          </a:xfrm>
          <a:prstGeom prst="rect">
            <a:avLst/>
          </a:prstGeom>
        </p:spPr>
      </p:pic>
      <p:sp>
        <p:nvSpPr>
          <p:cNvPr id="10" name="Text Placeholder 6">
            <a:extLst>
              <a:ext uri="{FF2B5EF4-FFF2-40B4-BE49-F238E27FC236}">
                <a16:creationId xmlns:a16="http://schemas.microsoft.com/office/drawing/2014/main" id="{4BC5007B-FFEE-4287-9770-1F160BB4E04E}"/>
              </a:ext>
            </a:extLst>
          </p:cNvPr>
          <p:cNvSpPr>
            <a:spLocks noGrp="1"/>
          </p:cNvSpPr>
          <p:nvPr>
            <p:ph type="body" sz="quarter" idx="4294967295"/>
          </p:nvPr>
        </p:nvSpPr>
        <p:spPr>
          <a:xfrm>
            <a:off x="11083583" y="837333"/>
            <a:ext cx="610772" cy="328893"/>
          </a:xfrm>
        </p:spPr>
        <p:txBody>
          <a:bodyPr/>
          <a:lstStyle/>
          <a:p>
            <a:pPr marL="0" marR="0" lvl="0" indent="0" algn="l" defTabSz="457200" rtl="0" eaLnBrk="1" fontAlgn="auto" latinLnBrk="0" hangingPunct="1">
              <a:lnSpc>
                <a:spcPct val="100000"/>
              </a:lnSpc>
              <a:spcBef>
                <a:spcPts val="1000"/>
              </a:spcBef>
              <a:spcAft>
                <a:spcPts val="0"/>
              </a:spcAft>
              <a:buClr>
                <a:srgbClr val="ACD433"/>
              </a:buClr>
              <a:buSzPct val="80000"/>
              <a:buFont typeface="Wingdings 3" charset="2"/>
              <a:buNone/>
              <a:tabLst/>
              <a:defRPr/>
            </a:pPr>
            <a:r>
              <a:rPr kumimoji="0" lang="en-US" sz="1200" b="0" i="1" u="none" strike="noStrike" kern="1200" cap="none" spc="0" normalizeH="0" baseline="0" noProof="0" dirty="0">
                <a:ln>
                  <a:noFill/>
                </a:ln>
                <a:solidFill>
                  <a:srgbClr val="0E5580"/>
                </a:solidFill>
                <a:effectLst/>
                <a:uLnTx/>
                <a:uFillTx/>
                <a:latin typeface="Calibri Light" panose="020F0302020204030204" pitchFamily="34" charset="0"/>
                <a:ea typeface="+mn-ea"/>
                <a:cs typeface="Calibri Light" panose="020F0302020204030204" pitchFamily="34" charset="0"/>
              </a:rPr>
              <a:t>2020</a:t>
            </a:r>
          </a:p>
        </p:txBody>
      </p:sp>
      <p:sp>
        <p:nvSpPr>
          <p:cNvPr id="3" name="Footer Placeholder 7">
            <a:extLst>
              <a:ext uri="{FF2B5EF4-FFF2-40B4-BE49-F238E27FC236}">
                <a16:creationId xmlns:a16="http://schemas.microsoft.com/office/drawing/2014/main" id="{4EC4E94E-A420-400C-9D63-BECDBACD2E2F}"/>
              </a:ext>
            </a:extLst>
          </p:cNvPr>
          <p:cNvSpPr>
            <a:spLocks noGrp="1"/>
          </p:cNvSpPr>
          <p:nvPr>
            <p:ph type="ftr" sz="quarter" idx="11"/>
          </p:nvPr>
        </p:nvSpPr>
        <p:spPr>
          <a:xfrm>
            <a:off x="1698819" y="6159402"/>
            <a:ext cx="2861892" cy="384202"/>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ACD433"/>
                </a:solidFill>
                <a:effectLst/>
                <a:uLnTx/>
                <a:uFillTx/>
                <a:latin typeface="Calibri Light" panose="020F0302020204030204" pitchFamily="34" charset="0"/>
                <a:ea typeface="+mn-ea"/>
                <a:cs typeface="Calibri Light" panose="020F0302020204030204" pitchFamily="34" charset="0"/>
              </a:rPr>
              <a:t>State of AK, DVR, CRP, Code of Ethics</a:t>
            </a:r>
          </a:p>
        </p:txBody>
      </p:sp>
      <p:sp>
        <p:nvSpPr>
          <p:cNvPr id="4" name="Slide Number Placeholder 8">
            <a:extLst>
              <a:ext uri="{FF2B5EF4-FFF2-40B4-BE49-F238E27FC236}">
                <a16:creationId xmlns:a16="http://schemas.microsoft.com/office/drawing/2014/main" id="{2C6C670F-E3C1-4ED5-9808-3066E5FBA8E5}"/>
              </a:ext>
            </a:extLst>
          </p:cNvPr>
          <p:cNvSpPr>
            <a:spLocks noGrp="1"/>
          </p:cNvSpPr>
          <p:nvPr>
            <p:ph type="sldNum" sz="quarter" idx="12"/>
          </p:nvPr>
        </p:nvSpPr>
        <p:spPr>
          <a:xfrm>
            <a:off x="10352540" y="295729"/>
            <a:ext cx="838199" cy="767687"/>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3</a:t>
            </a:r>
          </a:p>
        </p:txBody>
      </p:sp>
    </p:spTree>
    <p:extLst>
      <p:ext uri="{BB962C8B-B14F-4D97-AF65-F5344CB8AC3E}">
        <p14:creationId xmlns:p14="http://schemas.microsoft.com/office/powerpoint/2010/main" val="4050856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65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CEC7CCDD-53A5-4195-84D6-6D1B5294F9BB}"/>
              </a:ext>
            </a:extLst>
          </p:cNvPr>
          <p:cNvSpPr>
            <a:spLocks noGrp="1"/>
          </p:cNvSpPr>
          <p:nvPr>
            <p:ph type="title" idx="4294967295"/>
          </p:nvPr>
        </p:nvSpPr>
        <p:spPr>
          <a:xfrm>
            <a:off x="1698625" y="5702300"/>
            <a:ext cx="9385300" cy="5270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
                <a:srgbClr val="ACD433"/>
              </a:buClr>
              <a:buSzPct val="80000"/>
              <a:buFont typeface="Arial" panose="020B0604020202020204" pitchFamily="34" charset="0"/>
              <a:buNone/>
              <a:tabLst/>
              <a:defRPr/>
            </a:pPr>
            <a:r>
              <a:rPr kumimoji="0" lang="en-US" sz="2500" b="1" i="0" u="none" strike="noStrike" kern="1200" cap="none" spc="0" normalizeH="0" baseline="0" noProof="0" dirty="0">
                <a:ln>
                  <a:noFill/>
                </a:ln>
                <a:solidFill>
                  <a:srgbClr val="ACD433"/>
                </a:solidFill>
                <a:effectLst/>
                <a:uLnTx/>
                <a:uFillTx/>
                <a:latin typeface="Calibri Light" panose="020F0302020204030204" pitchFamily="34" charset="0"/>
                <a:ea typeface="+mn-ea"/>
                <a:cs typeface="Calibri Light" panose="020F0302020204030204" pitchFamily="34" charset="0"/>
              </a:rPr>
              <a:t>Why does it matter?</a:t>
            </a:r>
          </a:p>
        </p:txBody>
      </p:sp>
      <p:sp>
        <p:nvSpPr>
          <p:cNvPr id="9" name="Content Placeholder 2">
            <a:extLst>
              <a:ext uri="{FF2B5EF4-FFF2-40B4-BE49-F238E27FC236}">
                <a16:creationId xmlns:a16="http://schemas.microsoft.com/office/drawing/2014/main" id="{DDDC2305-74D0-420D-BADA-98A92774140F}"/>
              </a:ext>
            </a:extLst>
          </p:cNvPr>
          <p:cNvSpPr>
            <a:spLocks noGrp="1"/>
          </p:cNvSpPr>
          <p:nvPr>
            <p:ph sz="half" idx="4294967295"/>
          </p:nvPr>
        </p:nvSpPr>
        <p:spPr>
          <a:xfrm>
            <a:off x="1640000" y="1489609"/>
            <a:ext cx="5157787" cy="2029703"/>
          </a:xfrm>
        </p:spPr>
        <p:txBody>
          <a:bodyPr/>
          <a:lstStyle/>
          <a:p>
            <a:pPr marL="0" indent="0">
              <a:buNone/>
            </a:pPr>
            <a:r>
              <a:rPr kumimoji="0" lang="en-US" sz="2400" b="1" i="0" u="sng"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t>Why does it matter?</a:t>
            </a:r>
            <a:br>
              <a:rPr kumimoji="0" lang="en-US" sz="2400" b="1"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br>
            <a:r>
              <a:rPr kumimoji="0" lang="en-US" sz="24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t>-</a:t>
            </a:r>
            <a:r>
              <a:rPr kumimoji="0" lang="en-US" sz="2400" b="1"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t> </a:t>
            </a:r>
            <a:r>
              <a:rPr kumimoji="0" lang="en-US" sz="2000" b="0" i="0" u="none" strike="noStrike" kern="1200" cap="none" spc="0" normalizeH="0" baseline="0" noProof="0" dirty="0">
                <a:ln>
                  <a:noFill/>
                </a:ln>
                <a:solidFill>
                  <a:srgbClr val="0E5580">
                    <a:lumMod val="50000"/>
                  </a:srgbClr>
                </a:solidFill>
                <a:effectLst/>
                <a:uLnTx/>
                <a:uFillTx/>
                <a:latin typeface="Calibri Light" panose="020F0302020204030204" pitchFamily="34" charset="0"/>
                <a:ea typeface="+mj-ea"/>
                <a:cs typeface="Calibri Light" panose="020F0302020204030204" pitchFamily="34" charset="0"/>
              </a:rPr>
              <a:t>Vulnerable population</a:t>
            </a:r>
            <a:br>
              <a:rPr kumimoji="0" lang="en-US" sz="2000" b="0" i="0" u="none" strike="noStrike" kern="1200" cap="none" spc="0" normalizeH="0" baseline="0" noProof="0" dirty="0">
                <a:ln>
                  <a:noFill/>
                </a:ln>
                <a:solidFill>
                  <a:srgbClr val="0E5580">
                    <a:lumMod val="50000"/>
                  </a:srgbClr>
                </a:solidFill>
                <a:effectLst/>
                <a:uLnTx/>
                <a:uFillTx/>
                <a:latin typeface="Calibri Light" panose="020F0302020204030204" pitchFamily="34" charset="0"/>
                <a:ea typeface="+mj-ea"/>
                <a:cs typeface="Calibri Light" panose="020F0302020204030204" pitchFamily="34" charset="0"/>
              </a:rPr>
            </a:br>
            <a:r>
              <a:rPr kumimoji="0" lang="en-US" sz="2000" b="0" i="0" u="none" strike="noStrike" kern="1200" cap="none" spc="0" normalizeH="0" baseline="0" noProof="0" dirty="0">
                <a:ln>
                  <a:noFill/>
                </a:ln>
                <a:solidFill>
                  <a:srgbClr val="0E5580">
                    <a:lumMod val="50000"/>
                  </a:srgbClr>
                </a:solidFill>
                <a:effectLst/>
                <a:uLnTx/>
                <a:uFillTx/>
                <a:latin typeface="Calibri Light" panose="020F0302020204030204" pitchFamily="34" charset="0"/>
                <a:ea typeface="+mj-ea"/>
                <a:cs typeface="Calibri Light" panose="020F0302020204030204" pitchFamily="34" charset="0"/>
              </a:rPr>
              <a:t>- Public duty to behave ethically</a:t>
            </a:r>
            <a:br>
              <a:rPr kumimoji="0" lang="en-US" sz="2000" b="0" i="0" u="none" strike="noStrike" kern="1200" cap="none" spc="0" normalizeH="0" baseline="0" noProof="0" dirty="0">
                <a:ln>
                  <a:noFill/>
                </a:ln>
                <a:solidFill>
                  <a:srgbClr val="0E5580">
                    <a:lumMod val="50000"/>
                  </a:srgbClr>
                </a:solidFill>
                <a:effectLst/>
                <a:uLnTx/>
                <a:uFillTx/>
                <a:latin typeface="Calibri Light" panose="020F0302020204030204" pitchFamily="34" charset="0"/>
                <a:ea typeface="+mj-ea"/>
                <a:cs typeface="Calibri Light" panose="020F0302020204030204" pitchFamily="34" charset="0"/>
              </a:rPr>
            </a:br>
            <a:r>
              <a:rPr kumimoji="0" lang="en-US" sz="2000" b="0" i="0" u="none" strike="noStrike" kern="1200" cap="none" spc="0" normalizeH="0" baseline="0" noProof="0" dirty="0">
                <a:ln>
                  <a:noFill/>
                </a:ln>
                <a:solidFill>
                  <a:srgbClr val="0E5580">
                    <a:lumMod val="50000"/>
                  </a:srgbClr>
                </a:solidFill>
                <a:effectLst/>
                <a:uLnTx/>
                <a:uFillTx/>
                <a:latin typeface="Calibri Light" panose="020F0302020204030204" pitchFamily="34" charset="0"/>
                <a:ea typeface="+mj-ea"/>
                <a:cs typeface="Calibri Light" panose="020F0302020204030204" pitchFamily="34" charset="0"/>
              </a:rPr>
              <a:t>- Business reputation</a:t>
            </a:r>
            <a:br>
              <a:rPr kumimoji="0" lang="en-US" sz="2000" b="0" i="0" u="none" strike="noStrike" kern="1200" cap="none" spc="0" normalizeH="0" baseline="0" noProof="0" dirty="0">
                <a:ln>
                  <a:noFill/>
                </a:ln>
                <a:solidFill>
                  <a:srgbClr val="0E5580">
                    <a:lumMod val="50000"/>
                  </a:srgbClr>
                </a:solidFill>
                <a:effectLst/>
                <a:uLnTx/>
                <a:uFillTx/>
                <a:latin typeface="Calibri Light" panose="020F0302020204030204" pitchFamily="34" charset="0"/>
                <a:ea typeface="+mj-ea"/>
                <a:cs typeface="Calibri Light" panose="020F0302020204030204" pitchFamily="34" charset="0"/>
              </a:rPr>
            </a:br>
            <a:r>
              <a:rPr kumimoji="0" lang="en-US" sz="2000" b="0" i="0" u="none" strike="noStrike" kern="1200" cap="none" spc="0" normalizeH="0" baseline="0" noProof="0" dirty="0">
                <a:ln>
                  <a:noFill/>
                </a:ln>
                <a:solidFill>
                  <a:srgbClr val="0E5580">
                    <a:lumMod val="50000"/>
                  </a:srgbClr>
                </a:solidFill>
                <a:effectLst/>
                <a:uLnTx/>
                <a:uFillTx/>
                <a:latin typeface="Calibri Light" panose="020F0302020204030204" pitchFamily="34" charset="0"/>
                <a:ea typeface="+mj-ea"/>
                <a:cs typeface="Calibri Light" panose="020F0302020204030204" pitchFamily="34" charset="0"/>
              </a:rPr>
              <a:t>- Penalties for violation</a:t>
            </a:r>
            <a:endParaRPr lang="en-IN" dirty="0"/>
          </a:p>
        </p:txBody>
      </p:sp>
      <p:pic>
        <p:nvPicPr>
          <p:cNvPr id="12" name="Picture 3" descr="Your Blog - permissibletemp53">
            <a:extLst>
              <a:ext uri="{FF2B5EF4-FFF2-40B4-BE49-F238E27FC236}">
                <a16:creationId xmlns:a16="http://schemas.microsoft.com/office/drawing/2014/main" id="{F6C5EE5F-3649-4BB1-9D36-8210965C95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13080" y="2177406"/>
            <a:ext cx="4539460" cy="3051830"/>
          </a:xfrm>
          <a:prstGeom prst="rect">
            <a:avLst/>
          </a:prstGeom>
        </p:spPr>
      </p:pic>
      <p:pic>
        <p:nvPicPr>
          <p:cNvPr id="13" name="CRP Ethics slide 4">
            <a:hlinkClick r:id="" action="ppaction://media"/>
            <a:extLst>
              <a:ext uri="{FF2B5EF4-FFF2-40B4-BE49-F238E27FC236}">
                <a16:creationId xmlns:a16="http://schemas.microsoft.com/office/drawing/2014/main" id="{B17ECBAD-DC00-4B34-9C0E-EA1213E63B1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
        <p:nvSpPr>
          <p:cNvPr id="10" name="Text Placeholder 5">
            <a:extLst>
              <a:ext uri="{FF2B5EF4-FFF2-40B4-BE49-F238E27FC236}">
                <a16:creationId xmlns:a16="http://schemas.microsoft.com/office/drawing/2014/main" id="{BB8718AE-CED6-493C-9F46-B24F8D8259CE}"/>
              </a:ext>
            </a:extLst>
          </p:cNvPr>
          <p:cNvSpPr>
            <a:spLocks noGrp="1"/>
          </p:cNvSpPr>
          <p:nvPr>
            <p:ph type="body" sz="quarter" idx="4294967295"/>
          </p:nvPr>
        </p:nvSpPr>
        <p:spPr>
          <a:xfrm>
            <a:off x="11083583" y="837333"/>
            <a:ext cx="610772" cy="328893"/>
          </a:xfrm>
        </p:spPr>
        <p:txBody>
          <a:bodyPr/>
          <a:lstStyle/>
          <a:p>
            <a:pPr marL="0" marR="0" lvl="0" indent="0" algn="l" defTabSz="457200" rtl="0" eaLnBrk="1" fontAlgn="auto" latinLnBrk="0" hangingPunct="1">
              <a:lnSpc>
                <a:spcPct val="100000"/>
              </a:lnSpc>
              <a:spcBef>
                <a:spcPts val="1000"/>
              </a:spcBef>
              <a:spcAft>
                <a:spcPts val="0"/>
              </a:spcAft>
              <a:buClr>
                <a:srgbClr val="ACD433"/>
              </a:buClr>
              <a:buSzPct val="80000"/>
              <a:buFont typeface="Wingdings 3" charset="2"/>
              <a:buNone/>
              <a:tabLst/>
              <a:defRPr/>
            </a:pPr>
            <a:r>
              <a:rPr kumimoji="0" lang="en-US" sz="1200" b="0" i="1" u="none" strike="noStrike" kern="1200" cap="none" spc="0" normalizeH="0" baseline="0" noProof="0" dirty="0">
                <a:ln>
                  <a:noFill/>
                </a:ln>
                <a:solidFill>
                  <a:srgbClr val="0E5580"/>
                </a:solidFill>
                <a:effectLst/>
                <a:uLnTx/>
                <a:uFillTx/>
                <a:latin typeface="Calibri Light" panose="020F0302020204030204" pitchFamily="34" charset="0"/>
                <a:ea typeface="+mn-ea"/>
                <a:cs typeface="Calibri Light" panose="020F0302020204030204" pitchFamily="34" charset="0"/>
              </a:rPr>
              <a:t>2020</a:t>
            </a:r>
          </a:p>
        </p:txBody>
      </p:sp>
      <p:sp>
        <p:nvSpPr>
          <p:cNvPr id="3" name="Footer Placeholder 6">
            <a:extLst>
              <a:ext uri="{FF2B5EF4-FFF2-40B4-BE49-F238E27FC236}">
                <a16:creationId xmlns:a16="http://schemas.microsoft.com/office/drawing/2014/main" id="{CC2FE2E1-2291-425F-9150-E49673665118}"/>
              </a:ext>
            </a:extLst>
          </p:cNvPr>
          <p:cNvSpPr>
            <a:spLocks noGrp="1"/>
          </p:cNvSpPr>
          <p:nvPr>
            <p:ph type="ftr" sz="quarter" idx="11"/>
          </p:nvPr>
        </p:nvSpPr>
        <p:spPr>
          <a:xfrm>
            <a:off x="1698819" y="6159402"/>
            <a:ext cx="2963492" cy="384202"/>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ACD433"/>
                </a:solidFill>
                <a:effectLst/>
                <a:uLnTx/>
                <a:uFillTx/>
                <a:latin typeface="Calibri Light" panose="020F0302020204030204" pitchFamily="34" charset="0"/>
                <a:ea typeface="+mn-ea"/>
                <a:cs typeface="Calibri Light" panose="020F0302020204030204" pitchFamily="34" charset="0"/>
              </a:rPr>
              <a:t>State of AK, DVR, CRP, Code of Ethics</a:t>
            </a:r>
          </a:p>
        </p:txBody>
      </p:sp>
      <p:sp>
        <p:nvSpPr>
          <p:cNvPr id="4" name="Slide Number Placeholder 7">
            <a:extLst>
              <a:ext uri="{FF2B5EF4-FFF2-40B4-BE49-F238E27FC236}">
                <a16:creationId xmlns:a16="http://schemas.microsoft.com/office/drawing/2014/main" id="{52DF8A01-2797-4046-B8F6-0AD3B8437736}"/>
              </a:ext>
            </a:extLst>
          </p:cNvPr>
          <p:cNvSpPr>
            <a:spLocks noGrp="1"/>
          </p:cNvSpPr>
          <p:nvPr>
            <p:ph type="sldNum" sz="quarter" idx="12"/>
          </p:nvPr>
        </p:nvSpPr>
        <p:spPr>
          <a:xfrm>
            <a:off x="10352540" y="295729"/>
            <a:ext cx="838199" cy="767687"/>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95CBEC59-7FF9-4688-98DF-89832A0C9025}" type="slidenum">
              <a:rPr kumimoji="0" lang="en-US"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4</a:t>
            </a:fld>
            <a:endParaRPr kumimoji="0" lang="en-US"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225577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96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4968DA7-1AF3-4BD8-A653-822ABAC09861}"/>
              </a:ext>
            </a:extLst>
          </p:cNvPr>
          <p:cNvSpPr>
            <a:spLocks noGrp="1"/>
          </p:cNvSpPr>
          <p:nvPr>
            <p:ph type="title"/>
          </p:nvPr>
        </p:nvSpPr>
        <p:spPr>
          <a:xfrm>
            <a:off x="2229401" y="4888091"/>
            <a:ext cx="9384760" cy="428978"/>
          </a:xfrm>
        </p:spPr>
        <p:txBody>
          <a:bodyPr/>
          <a:lstStyle/>
          <a:p>
            <a:r>
              <a:rPr kumimoji="0" lang="en-US" sz="2000" b="0" i="1" u="none" strike="noStrike" kern="1200" cap="none" spc="0" normalizeH="0" baseline="0" noProof="0" dirty="0">
                <a:ln>
                  <a:noFill/>
                </a:ln>
                <a:solidFill>
                  <a:srgbClr val="ACD433">
                    <a:lumMod val="50000"/>
                  </a:srgbClr>
                </a:solidFill>
                <a:effectLst/>
                <a:uLnTx/>
                <a:uFillTx/>
                <a:latin typeface="Calibri Light" panose="020F0302020204030204" pitchFamily="34" charset="0"/>
                <a:ea typeface="+mj-ea"/>
                <a:cs typeface="Calibri Light" panose="020F0302020204030204" pitchFamily="34" charset="0"/>
              </a:rPr>
              <a:t>The objectives of Ethical Practice are further broken down on the next slides - </a:t>
            </a:r>
            <a:endParaRPr lang="en-IN" dirty="0"/>
          </a:p>
        </p:txBody>
      </p:sp>
      <p:sp>
        <p:nvSpPr>
          <p:cNvPr id="8" name="Text Placeholder 2">
            <a:extLst>
              <a:ext uri="{FF2B5EF4-FFF2-40B4-BE49-F238E27FC236}">
                <a16:creationId xmlns:a16="http://schemas.microsoft.com/office/drawing/2014/main" id="{C48637BB-E158-444B-9491-B75EF01E6345}"/>
              </a:ext>
            </a:extLst>
          </p:cNvPr>
          <p:cNvSpPr>
            <a:spLocks noGrp="1"/>
          </p:cNvSpPr>
          <p:nvPr>
            <p:ph type="body" idx="1"/>
          </p:nvPr>
        </p:nvSpPr>
        <p:spPr/>
        <p:txBody>
          <a:bodyPr/>
          <a:lstStyle/>
          <a:p>
            <a:pPr marL="0" marR="0" lvl="0" indent="0" algn="l" defTabSz="914400" rtl="0" eaLnBrk="1" fontAlgn="auto" latinLnBrk="0" hangingPunct="1">
              <a:lnSpc>
                <a:spcPct val="90000"/>
              </a:lnSpc>
              <a:spcBef>
                <a:spcPts val="1000"/>
              </a:spcBef>
              <a:spcAft>
                <a:spcPts val="0"/>
              </a:spcAft>
              <a:buClr>
                <a:srgbClr val="ACD433"/>
              </a:buClr>
              <a:buSzPct val="80000"/>
              <a:buFont typeface="Arial" panose="020B0604020202020204" pitchFamily="34" charset="0"/>
              <a:buNone/>
              <a:tabLst/>
              <a:defRPr/>
            </a:pPr>
            <a:r>
              <a:rPr kumimoji="0" lang="en-US" sz="2500" b="1" i="0" u="none" strike="noStrike" kern="1200" cap="none" spc="0" normalizeH="0" baseline="0" noProof="0" dirty="0">
                <a:ln>
                  <a:noFill/>
                </a:ln>
                <a:solidFill>
                  <a:srgbClr val="ACD433"/>
                </a:solidFill>
                <a:effectLst/>
                <a:uLnTx/>
                <a:uFillTx/>
                <a:latin typeface="Calibri Light" panose="020F0302020204030204" pitchFamily="34" charset="0"/>
                <a:ea typeface="+mn-ea"/>
                <a:cs typeface="Calibri Light" panose="020F0302020204030204" pitchFamily="34" charset="0"/>
              </a:rPr>
              <a:t>Ethical Practice</a:t>
            </a:r>
          </a:p>
        </p:txBody>
      </p:sp>
      <p:sp>
        <p:nvSpPr>
          <p:cNvPr id="10" name="Text Placeholder 3">
            <a:extLst>
              <a:ext uri="{FF2B5EF4-FFF2-40B4-BE49-F238E27FC236}">
                <a16:creationId xmlns:a16="http://schemas.microsoft.com/office/drawing/2014/main" id="{9F7742F8-4771-4832-9900-FC3E1D2C6F89}"/>
              </a:ext>
            </a:extLst>
          </p:cNvPr>
          <p:cNvSpPr>
            <a:spLocks noGrp="1"/>
          </p:cNvSpPr>
          <p:nvPr>
            <p:ph type="body" sz="quarter" idx="4294967295"/>
          </p:nvPr>
        </p:nvSpPr>
        <p:spPr>
          <a:xfrm>
            <a:off x="11083925" y="836613"/>
            <a:ext cx="611188" cy="330200"/>
          </a:xfrm>
        </p:spPr>
        <p:txBody>
          <a:bodyPr/>
          <a:lstStyle/>
          <a:p>
            <a:pPr marL="0" marR="0" lvl="0" indent="0" algn="l" defTabSz="457200" rtl="0" eaLnBrk="1" fontAlgn="auto" latinLnBrk="0" hangingPunct="1">
              <a:lnSpc>
                <a:spcPct val="100000"/>
              </a:lnSpc>
              <a:spcBef>
                <a:spcPts val="1000"/>
              </a:spcBef>
              <a:spcAft>
                <a:spcPts val="0"/>
              </a:spcAft>
              <a:buClr>
                <a:srgbClr val="ACD433"/>
              </a:buClr>
              <a:buSzPct val="80000"/>
              <a:buFont typeface="Wingdings 3" charset="2"/>
              <a:buNone/>
              <a:tabLst/>
              <a:defRPr/>
            </a:pPr>
            <a:r>
              <a:rPr kumimoji="0" lang="en-US" sz="1200" b="0" i="1" u="none" strike="noStrike" kern="1200" cap="none" spc="0" normalizeH="0" baseline="0" noProof="0" dirty="0">
                <a:ln>
                  <a:noFill/>
                </a:ln>
                <a:solidFill>
                  <a:srgbClr val="0E5580"/>
                </a:solidFill>
                <a:effectLst/>
                <a:uLnTx/>
                <a:uFillTx/>
                <a:latin typeface="Calibri Light" panose="020F0302020204030204" pitchFamily="34" charset="0"/>
                <a:ea typeface="+mn-ea"/>
                <a:cs typeface="Calibri Light" panose="020F0302020204030204" pitchFamily="34" charset="0"/>
              </a:rPr>
              <a:t>2020</a:t>
            </a:r>
          </a:p>
        </p:txBody>
      </p:sp>
      <p:sp>
        <p:nvSpPr>
          <p:cNvPr id="9" name="Content Placeholder 4">
            <a:extLst>
              <a:ext uri="{FF2B5EF4-FFF2-40B4-BE49-F238E27FC236}">
                <a16:creationId xmlns:a16="http://schemas.microsoft.com/office/drawing/2014/main" id="{E0110984-A178-4E14-8B1E-6AC96C18591C}"/>
              </a:ext>
            </a:extLst>
          </p:cNvPr>
          <p:cNvSpPr>
            <a:spLocks noGrp="1"/>
          </p:cNvSpPr>
          <p:nvPr>
            <p:ph sz="half" idx="4294967295"/>
          </p:nvPr>
        </p:nvSpPr>
        <p:spPr>
          <a:xfrm>
            <a:off x="1697038" y="1546225"/>
            <a:ext cx="9423400" cy="26765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0E5580">
                    <a:lumMod val="75000"/>
                  </a:srgbClr>
                </a:solidFill>
                <a:effectLst/>
                <a:uLnTx/>
                <a:uFillTx/>
                <a:latin typeface="Calibri Light" panose="020F0302020204030204" pitchFamily="34" charset="0"/>
                <a:ea typeface="+mn-ea"/>
                <a:cs typeface="Calibri Light" panose="020F0302020204030204" pitchFamily="34" charset="0"/>
              </a:rPr>
              <a:t>Ethical Practice</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dirty="0">
                <a:ln>
                  <a:noFill/>
                </a:ln>
                <a:solidFill>
                  <a:srgbClr val="0E5580">
                    <a:lumMod val="50000"/>
                  </a:srgbClr>
                </a:solidFill>
                <a:effectLst/>
                <a:uLnTx/>
                <a:uFillTx/>
                <a:latin typeface="Calibri Light" panose="020F0302020204030204" pitchFamily="34" charset="0"/>
                <a:ea typeface="+mn-ea"/>
                <a:cs typeface="Calibri Light" panose="020F0302020204030204" pitchFamily="34" charset="0"/>
              </a:rPr>
              <a:t>Do not misuse your CRP position</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dirty="0">
                <a:ln>
                  <a:noFill/>
                </a:ln>
                <a:solidFill>
                  <a:srgbClr val="0E5580">
                    <a:lumMod val="50000"/>
                  </a:srgbClr>
                </a:solidFill>
                <a:effectLst/>
                <a:uLnTx/>
                <a:uFillTx/>
                <a:latin typeface="Calibri Light" panose="020F0302020204030204" pitchFamily="34" charset="0"/>
                <a:ea typeface="+mn-ea"/>
                <a:cs typeface="Calibri Light" panose="020F0302020204030204" pitchFamily="34" charset="0"/>
              </a:rPr>
              <a:t>Do not accept improper gifts</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dirty="0">
                <a:ln>
                  <a:noFill/>
                </a:ln>
                <a:solidFill>
                  <a:srgbClr val="0E5580">
                    <a:lumMod val="50000"/>
                  </a:srgbClr>
                </a:solidFill>
                <a:effectLst/>
                <a:uLnTx/>
                <a:uFillTx/>
                <a:latin typeface="Calibri Light" panose="020F0302020204030204" pitchFamily="34" charset="0"/>
                <a:ea typeface="+mn-ea"/>
                <a:cs typeface="Calibri Light" panose="020F0302020204030204" pitchFamily="34" charset="0"/>
              </a:rPr>
              <a:t>Do not loan money to or borrow money from clients</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dirty="0">
                <a:ln>
                  <a:noFill/>
                </a:ln>
                <a:solidFill>
                  <a:srgbClr val="0E5580">
                    <a:lumMod val="50000"/>
                  </a:srgbClr>
                </a:solidFill>
                <a:effectLst/>
                <a:uLnTx/>
                <a:uFillTx/>
                <a:latin typeface="Calibri Light" panose="020F0302020204030204" pitchFamily="34" charset="0"/>
                <a:ea typeface="+mn-ea"/>
                <a:cs typeface="Calibri Light" panose="020F0302020204030204" pitchFamily="34" charset="0"/>
              </a:rPr>
              <a:t>Do not disclose confidential information</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dirty="0">
                <a:ln>
                  <a:noFill/>
                </a:ln>
                <a:solidFill>
                  <a:srgbClr val="0E5580">
                    <a:lumMod val="50000"/>
                  </a:srgbClr>
                </a:solidFill>
                <a:effectLst/>
                <a:uLnTx/>
                <a:uFillTx/>
                <a:latin typeface="Calibri Light" panose="020F0302020204030204" pitchFamily="34" charset="0"/>
                <a:ea typeface="+mn-ea"/>
                <a:cs typeface="Calibri Light" panose="020F0302020204030204" pitchFamily="34" charset="0"/>
              </a:rPr>
              <a:t>Do not misrepresent yourself nor your client</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dirty="0">
                <a:ln>
                  <a:noFill/>
                </a:ln>
                <a:solidFill>
                  <a:srgbClr val="0E5580">
                    <a:lumMod val="50000"/>
                  </a:srgbClr>
                </a:solidFill>
                <a:effectLst/>
                <a:uLnTx/>
                <a:uFillTx/>
                <a:latin typeface="Calibri Light" panose="020F0302020204030204" pitchFamily="34" charset="0"/>
                <a:ea typeface="+mn-ea"/>
                <a:cs typeface="Calibri Light" panose="020F0302020204030204" pitchFamily="34" charset="0"/>
              </a:rPr>
              <a:t>Do not have sexual relationships with your clients</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dirty="0">
                <a:ln>
                  <a:noFill/>
                </a:ln>
                <a:solidFill>
                  <a:srgbClr val="0E5580">
                    <a:lumMod val="50000"/>
                  </a:srgbClr>
                </a:solidFill>
                <a:effectLst/>
                <a:uLnTx/>
                <a:uFillTx/>
                <a:latin typeface="Calibri Light" panose="020F0302020204030204" pitchFamily="34" charset="0"/>
                <a:ea typeface="+mn-ea"/>
                <a:cs typeface="Calibri Light" panose="020F0302020204030204" pitchFamily="34" charset="0"/>
              </a:rPr>
              <a:t>Use caution with social media and technology</a:t>
            </a:r>
          </a:p>
        </p:txBody>
      </p:sp>
      <p:pic>
        <p:nvPicPr>
          <p:cNvPr id="13" name="CRP Ethics slide 5">
            <a:hlinkClick r:id="" action="ppaction://media"/>
            <a:extLst>
              <a:ext uri="{FF2B5EF4-FFF2-40B4-BE49-F238E27FC236}">
                <a16:creationId xmlns:a16="http://schemas.microsoft.com/office/drawing/2014/main" id="{07309703-31B6-41F0-92A6-15037AC8A573}"/>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pic>
        <p:nvPicPr>
          <p:cNvPr id="12" name="Picture 6" descr="Ethics vs. Morals And Their Relationship With Copyright Procedures | Lateralus Track Eleven">
            <a:extLst>
              <a:ext uri="{FF2B5EF4-FFF2-40B4-BE49-F238E27FC236}">
                <a16:creationId xmlns:a16="http://schemas.microsoft.com/office/drawing/2014/main" id="{8DB75FA5-CF1E-436F-BE24-BCA21545CE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44589" y="2742632"/>
            <a:ext cx="2234503" cy="2122778"/>
          </a:xfrm>
          <a:prstGeom prst="rect">
            <a:avLst/>
          </a:prstGeom>
        </p:spPr>
      </p:pic>
      <p:sp>
        <p:nvSpPr>
          <p:cNvPr id="3" name="Footer Placeholder 7">
            <a:extLst>
              <a:ext uri="{FF2B5EF4-FFF2-40B4-BE49-F238E27FC236}">
                <a16:creationId xmlns:a16="http://schemas.microsoft.com/office/drawing/2014/main" id="{4F5B2588-DEBF-469F-9123-01CF8394E148}"/>
              </a:ext>
            </a:extLst>
          </p:cNvPr>
          <p:cNvSpPr>
            <a:spLocks noGrp="1"/>
          </p:cNvSpPr>
          <p:nvPr>
            <p:ph type="ftr" sz="quarter" idx="11"/>
          </p:nvPr>
        </p:nvSpPr>
        <p:spPr>
          <a:xfrm>
            <a:off x="1698819" y="6159402"/>
            <a:ext cx="2940914" cy="384202"/>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ACD433"/>
                </a:solidFill>
                <a:effectLst/>
                <a:uLnTx/>
                <a:uFillTx/>
                <a:latin typeface="Calibri Light" panose="020F0302020204030204" pitchFamily="34" charset="0"/>
                <a:ea typeface="+mn-ea"/>
                <a:cs typeface="Calibri Light" panose="020F0302020204030204" pitchFamily="34" charset="0"/>
              </a:rPr>
              <a:t>State of AK, DVR, CRP, Code of Ethics</a:t>
            </a:r>
          </a:p>
        </p:txBody>
      </p:sp>
      <p:sp>
        <p:nvSpPr>
          <p:cNvPr id="4" name="Slide Number Placeholder 8">
            <a:extLst>
              <a:ext uri="{FF2B5EF4-FFF2-40B4-BE49-F238E27FC236}">
                <a16:creationId xmlns:a16="http://schemas.microsoft.com/office/drawing/2014/main" id="{B415B918-2C7D-4773-A394-9C7F70D463C1}"/>
              </a:ext>
            </a:extLst>
          </p:cNvPr>
          <p:cNvSpPr>
            <a:spLocks noGrp="1"/>
          </p:cNvSpPr>
          <p:nvPr>
            <p:ph type="sldNum" sz="quarter" idx="12"/>
          </p:nvPr>
        </p:nvSpPr>
        <p:spPr>
          <a:xfrm>
            <a:off x="10352540" y="295729"/>
            <a:ext cx="838199" cy="767687"/>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95CBEC59-7FF9-4688-98DF-89832A0C9025}" type="slidenum">
              <a:rPr kumimoji="0" lang="en-US"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5</a:t>
            </a:fld>
            <a:endParaRPr kumimoji="0" lang="en-US"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140340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959"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
            <a:extLst>
              <a:ext uri="{FF2B5EF4-FFF2-40B4-BE49-F238E27FC236}">
                <a16:creationId xmlns:a16="http://schemas.microsoft.com/office/drawing/2014/main" id="{96C7BBB7-0C6A-40FF-9DA3-4A2CB902C964}"/>
              </a:ext>
            </a:extLst>
          </p:cNvPr>
          <p:cNvSpPr>
            <a:spLocks noGrp="1"/>
          </p:cNvSpPr>
          <p:nvPr>
            <p:ph type="title" idx="4294967295"/>
          </p:nvPr>
        </p:nvSpPr>
        <p:spPr>
          <a:xfrm>
            <a:off x="1698625" y="5702300"/>
            <a:ext cx="9385300" cy="5270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
                <a:srgbClr val="ACD433"/>
              </a:buClr>
              <a:buSzPct val="80000"/>
              <a:buFont typeface="Arial" panose="020B0604020202020204" pitchFamily="34" charset="0"/>
              <a:buNone/>
              <a:tabLst/>
              <a:defRPr/>
            </a:pPr>
            <a:r>
              <a:rPr kumimoji="0" lang="en-US" sz="2500" b="1" i="0" u="none" strike="noStrike" kern="1200" cap="none" spc="0" normalizeH="0" baseline="0" noProof="0" dirty="0">
                <a:ln>
                  <a:noFill/>
                </a:ln>
                <a:solidFill>
                  <a:srgbClr val="ACD433"/>
                </a:solidFill>
                <a:effectLst/>
                <a:uLnTx/>
                <a:uFillTx/>
                <a:latin typeface="Calibri Light" panose="020F0302020204030204" pitchFamily="34" charset="0"/>
                <a:ea typeface="+mn-ea"/>
                <a:cs typeface="Calibri Light" panose="020F0302020204030204" pitchFamily="34" charset="0"/>
              </a:rPr>
              <a:t>Ethical Practice – Misuse of Position</a:t>
            </a:r>
          </a:p>
        </p:txBody>
      </p:sp>
      <p:sp>
        <p:nvSpPr>
          <p:cNvPr id="13" name="Content Placeholder 2">
            <a:extLst>
              <a:ext uri="{FF2B5EF4-FFF2-40B4-BE49-F238E27FC236}">
                <a16:creationId xmlns:a16="http://schemas.microsoft.com/office/drawing/2014/main" id="{7CC78A22-200F-4646-AA30-AB501E6C24C2}"/>
              </a:ext>
            </a:extLst>
          </p:cNvPr>
          <p:cNvSpPr>
            <a:spLocks noGrp="1"/>
          </p:cNvSpPr>
          <p:nvPr>
            <p:ph sz="half" idx="2"/>
          </p:nvPr>
        </p:nvSpPr>
        <p:spPr>
          <a:xfrm>
            <a:off x="1696442" y="541341"/>
            <a:ext cx="9385200" cy="5302800"/>
          </a:xfrm>
        </p:spPr>
        <p:txBody>
          <a:bodyPr>
            <a:normAutofit/>
          </a:bodyPr>
          <a:lstStyle/>
          <a:p>
            <a:pPr marL="0" indent="0">
              <a:buNone/>
            </a:pPr>
            <a:r>
              <a:rPr kumimoji="0" lang="en-US" sz="2200" b="1"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t>Misuse of your CRP position</a:t>
            </a:r>
            <a:br>
              <a:rPr kumimoji="0" lang="en-US" sz="2200" b="0" i="0" u="none" strike="noStrike" kern="1200" cap="none" spc="0" normalizeH="0" baseline="0" noProof="0" dirty="0">
                <a:ln>
                  <a:noFill/>
                </a:ln>
                <a:gradFill>
                  <a:gsLst>
                    <a:gs pos="0">
                      <a:srgbClr val="EBEBEB"/>
                    </a:gs>
                    <a:gs pos="100000">
                      <a:srgbClr val="ACD433"/>
                    </a:gs>
                  </a:gsLst>
                  <a:lin ang="0" scaled="1"/>
                </a:gradFill>
                <a:effectLst/>
                <a:uLnTx/>
                <a:uFillTx/>
                <a:latin typeface="Calibri Light" panose="020F0302020204030204" pitchFamily="34" charset="0"/>
                <a:ea typeface="+mj-ea"/>
                <a:cs typeface="Calibri Light" panose="020F0302020204030204" pitchFamily="34" charset="0"/>
              </a:rPr>
            </a:br>
            <a: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t>Here are some examples for you to consider.  </a:t>
            </a:r>
            <a:b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br>
            <a:b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br>
            <a:r>
              <a:rPr kumimoji="0" lang="en-US" sz="2000" b="0" i="1"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t>You are working with John to help him find a job.  John asks to borrow $5 for a coffee </a:t>
            </a:r>
            <a:br>
              <a:rPr kumimoji="0" lang="en-US" sz="2000" b="0" i="1"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br>
            <a:r>
              <a:rPr kumimoji="0" lang="en-US" sz="2000" b="0" i="1"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t>and promises to pay you back once he receives his disability check.  Do you loan him the money?														</a:t>
            </a:r>
            <a:br>
              <a:rPr kumimoji="0" lang="en-US" sz="2000" b="0" i="1"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br>
            <a:r>
              <a:rPr kumimoji="0" lang="en-US" sz="2000" b="0" i="1"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t>Your friend sees you in the community working with your client John and asks who they are.  </a:t>
            </a:r>
            <a:br>
              <a:rPr kumimoji="0" lang="en-US" sz="2000" b="0" i="1"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br>
            <a:r>
              <a:rPr kumimoji="0" lang="en-US" sz="2000" b="0" i="1"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t>										</a:t>
            </a:r>
            <a:br>
              <a:rPr kumimoji="0" lang="en-US" sz="2000" b="0" i="1"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br>
            <a:r>
              <a:rPr kumimoji="0" lang="en-US" sz="2000" b="0" i="1"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t>Your friend asks you if your client John has a physical </a:t>
            </a:r>
            <a:br>
              <a:rPr kumimoji="0" lang="en-US" sz="2000" b="0" i="1"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br>
            <a:r>
              <a:rPr kumimoji="0" lang="en-US" sz="2000" b="0" i="1"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t>or mental disability.  </a:t>
            </a:r>
            <a:br>
              <a:rPr kumimoji="0" lang="en-US" sz="2000" b="0" i="1"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br>
            <a:r>
              <a:rPr kumimoji="0" lang="en-US" sz="2000" b="0" i="1"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t>										</a:t>
            </a:r>
            <a:br>
              <a:rPr kumimoji="0" lang="en-US" sz="2000" b="0" i="1"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br>
            <a:r>
              <a:rPr kumimoji="0" lang="en-US" sz="2000" b="0" i="1"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t>Your client John says he likes you and wants to be </a:t>
            </a:r>
            <a:br>
              <a:rPr kumimoji="0" lang="en-US" sz="2000" b="0" i="1"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br>
            <a:r>
              <a:rPr kumimoji="0" lang="en-US" sz="2000" b="0" i="1"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t>your friend.  He invites you to his birthday party.</a:t>
            </a:r>
            <a:r>
              <a:rPr kumimoji="0" lang="en-US" sz="1800" b="0" i="1"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t> </a:t>
            </a:r>
            <a:endParaRPr lang="en-IN" dirty="0"/>
          </a:p>
        </p:txBody>
      </p:sp>
      <p:pic>
        <p:nvPicPr>
          <p:cNvPr id="16" name="CRP Ethics slide 3">
            <a:hlinkClick r:id="" action="ppaction://media"/>
            <a:extLst>
              <a:ext uri="{FF2B5EF4-FFF2-40B4-BE49-F238E27FC236}">
                <a16:creationId xmlns:a16="http://schemas.microsoft.com/office/drawing/2014/main" id="{DCB39B7A-2186-464C-9188-165C02EBF87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pic>
        <p:nvPicPr>
          <p:cNvPr id="17" name="Picture 4" descr="Gossip is a social skill – not a character flaw">
            <a:extLst>
              <a:ext uri="{FF2B5EF4-FFF2-40B4-BE49-F238E27FC236}">
                <a16:creationId xmlns:a16="http://schemas.microsoft.com/office/drawing/2014/main" id="{9F361FA9-9468-4C16-8963-753BD91AB0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66196" y="3205747"/>
            <a:ext cx="3424640" cy="1687065"/>
          </a:xfrm>
          <a:prstGeom prst="rect">
            <a:avLst/>
          </a:prstGeom>
        </p:spPr>
      </p:pic>
      <p:sp>
        <p:nvSpPr>
          <p:cNvPr id="14" name="Text Placeholder 5">
            <a:extLst>
              <a:ext uri="{FF2B5EF4-FFF2-40B4-BE49-F238E27FC236}">
                <a16:creationId xmlns:a16="http://schemas.microsoft.com/office/drawing/2014/main" id="{95E327E7-7F8B-4001-BB60-A81F1790CFDF}"/>
              </a:ext>
            </a:extLst>
          </p:cNvPr>
          <p:cNvSpPr>
            <a:spLocks noGrp="1"/>
          </p:cNvSpPr>
          <p:nvPr>
            <p:ph type="body" sz="quarter" idx="14"/>
          </p:nvPr>
        </p:nvSpPr>
        <p:spPr/>
        <p:txBody>
          <a:bodyPr/>
          <a:lstStyle/>
          <a:p>
            <a:pPr marL="0" marR="0" lvl="0" indent="0" algn="l" defTabSz="457200" rtl="0" eaLnBrk="1" fontAlgn="auto" latinLnBrk="0" hangingPunct="1">
              <a:lnSpc>
                <a:spcPct val="100000"/>
              </a:lnSpc>
              <a:spcBef>
                <a:spcPts val="1000"/>
              </a:spcBef>
              <a:spcAft>
                <a:spcPts val="0"/>
              </a:spcAft>
              <a:buClr>
                <a:srgbClr val="ACD433"/>
              </a:buClr>
              <a:buSzPct val="80000"/>
              <a:buFont typeface="Wingdings 3" charset="2"/>
              <a:buNone/>
              <a:tabLst/>
              <a:defRPr/>
            </a:pPr>
            <a:r>
              <a:rPr kumimoji="0" lang="en-US" sz="1200" b="0" i="1" u="none" strike="noStrike" kern="1200" cap="none" spc="0" normalizeH="0" baseline="0" noProof="0" dirty="0">
                <a:ln>
                  <a:noFill/>
                </a:ln>
                <a:solidFill>
                  <a:srgbClr val="0E5580"/>
                </a:solidFill>
                <a:effectLst/>
                <a:uLnTx/>
                <a:uFillTx/>
                <a:latin typeface="Calibri Light" panose="020F0302020204030204" pitchFamily="34" charset="0"/>
                <a:ea typeface="+mn-ea"/>
                <a:cs typeface="Calibri Light" panose="020F0302020204030204" pitchFamily="34" charset="0"/>
              </a:rPr>
              <a:t>2020</a:t>
            </a:r>
          </a:p>
        </p:txBody>
      </p:sp>
      <p:sp>
        <p:nvSpPr>
          <p:cNvPr id="7" name="Footer Placeholder 6">
            <a:extLst>
              <a:ext uri="{FF2B5EF4-FFF2-40B4-BE49-F238E27FC236}">
                <a16:creationId xmlns:a16="http://schemas.microsoft.com/office/drawing/2014/main" id="{779A4ABE-8EDB-49DC-B2B2-B8A5F8D58DA2}"/>
              </a:ext>
            </a:extLst>
          </p:cNvPr>
          <p:cNvSpPr>
            <a:spLocks noGrp="1"/>
          </p:cNvSpPr>
          <p:nvPr>
            <p:ph type="ftr" sz="quarter" idx="11"/>
          </p:nvPr>
        </p:nvSpPr>
        <p:spPr>
          <a:xfrm>
            <a:off x="1698624" y="6159500"/>
            <a:ext cx="2828219" cy="38417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ACD433"/>
                </a:solidFill>
                <a:effectLst/>
                <a:uLnTx/>
                <a:uFillTx/>
                <a:latin typeface="Calibri Light" panose="020F0302020204030204" pitchFamily="34" charset="0"/>
                <a:ea typeface="+mn-ea"/>
                <a:cs typeface="Calibri Light" panose="020F0302020204030204" pitchFamily="34" charset="0"/>
              </a:rPr>
              <a:t>State of AK, DVR, CRP Code of Ethics</a:t>
            </a:r>
          </a:p>
        </p:txBody>
      </p:sp>
      <p:sp>
        <p:nvSpPr>
          <p:cNvPr id="3" name="Slide Number Placeholder 7">
            <a:extLst>
              <a:ext uri="{FF2B5EF4-FFF2-40B4-BE49-F238E27FC236}">
                <a16:creationId xmlns:a16="http://schemas.microsoft.com/office/drawing/2014/main" id="{A4EA2164-F984-4B24-A379-548A57A801BC}"/>
              </a:ext>
            </a:extLst>
          </p:cNvPr>
          <p:cNvSpPr>
            <a:spLocks noGrp="1"/>
          </p:cNvSpPr>
          <p:nvPr>
            <p:ph type="sldNum" sz="quarter" idx="12"/>
          </p:nvPr>
        </p:nvSpPr>
        <p:spPr>
          <a:xfrm>
            <a:off x="10352540" y="295729"/>
            <a:ext cx="838199" cy="767687"/>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95CBEC59-7FF9-4688-98DF-89832A0C9025}" type="slidenum">
              <a:rPr kumimoji="0" lang="en-US"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6</a:t>
            </a:fld>
            <a:endParaRPr kumimoji="0" lang="en-US"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84935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68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212BADC8-D949-465E-BCC7-0A53AB55BE4A}"/>
              </a:ext>
            </a:extLst>
          </p:cNvPr>
          <p:cNvSpPr>
            <a:spLocks noGrp="1"/>
          </p:cNvSpPr>
          <p:nvPr>
            <p:ph type="title" idx="4294967295"/>
          </p:nvPr>
        </p:nvSpPr>
        <p:spPr>
          <a:xfrm>
            <a:off x="1698625" y="5702300"/>
            <a:ext cx="9385300" cy="5270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
                <a:srgbClr val="ACD433"/>
              </a:buClr>
              <a:buSzPct val="80000"/>
              <a:buFont typeface="Arial" panose="020B0604020202020204" pitchFamily="34" charset="0"/>
              <a:buNone/>
              <a:tabLst/>
              <a:defRPr/>
            </a:pPr>
            <a:r>
              <a:rPr kumimoji="0" lang="en-US" sz="2500" b="1" i="0" u="none" strike="noStrike" kern="1200" cap="none" spc="0" normalizeH="0" baseline="0" noProof="0" dirty="0">
                <a:ln>
                  <a:noFill/>
                </a:ln>
                <a:solidFill>
                  <a:srgbClr val="ACD433"/>
                </a:solidFill>
                <a:effectLst/>
                <a:uLnTx/>
                <a:uFillTx/>
                <a:latin typeface="Calibri Light" panose="020F0302020204030204" pitchFamily="34" charset="0"/>
                <a:ea typeface="+mn-ea"/>
                <a:cs typeface="Calibri Light" panose="020F0302020204030204" pitchFamily="34" charset="0"/>
              </a:rPr>
              <a:t>Ethical Practice</a:t>
            </a:r>
          </a:p>
        </p:txBody>
      </p:sp>
      <p:sp>
        <p:nvSpPr>
          <p:cNvPr id="9" name="Content Placeholder 2">
            <a:extLst>
              <a:ext uri="{FF2B5EF4-FFF2-40B4-BE49-F238E27FC236}">
                <a16:creationId xmlns:a16="http://schemas.microsoft.com/office/drawing/2014/main" id="{2F1900B1-8681-41B0-82AD-D16B1BECB477}"/>
              </a:ext>
            </a:extLst>
          </p:cNvPr>
          <p:cNvSpPr>
            <a:spLocks noGrp="1"/>
          </p:cNvSpPr>
          <p:nvPr>
            <p:ph sz="half" idx="2"/>
          </p:nvPr>
        </p:nvSpPr>
        <p:spPr>
          <a:xfrm>
            <a:off x="1696441" y="1704098"/>
            <a:ext cx="9385200" cy="2642400"/>
          </a:xfrm>
        </p:spPr>
        <p:txBody>
          <a:bodyPr>
            <a:normAutofit/>
          </a:bodyPr>
          <a:lstStyle/>
          <a:p>
            <a:pPr marL="0" indent="0">
              <a:buNone/>
            </a:pPr>
            <a:r>
              <a:rPr kumimoji="0" lang="en-US" sz="2200" b="1"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t>The CRP Relationship</a:t>
            </a:r>
            <a:br>
              <a:rPr kumimoji="0" lang="en-US" sz="24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br>
            <a: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t>- Work in cooperation with the VRCs and their clients</a:t>
            </a:r>
            <a:b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br>
            <a: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t>- Respect the rights of clients to make their own decisions</a:t>
            </a:r>
            <a:b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br>
            <a: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t>- Attempt to understand the diverse cultural backgrounds</a:t>
            </a:r>
            <a:b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br>
            <a: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t>- Prohibited from engaging in sexual or romantic interactions</a:t>
            </a:r>
            <a:b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br>
            <a: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t>- Should not accept gifts</a:t>
            </a:r>
            <a:endParaRPr lang="en-IN" dirty="0"/>
          </a:p>
        </p:txBody>
      </p:sp>
      <p:pic>
        <p:nvPicPr>
          <p:cNvPr id="12" name="CRP Ethics slide 3">
            <a:hlinkClick r:id="" action="ppaction://media"/>
            <a:extLst>
              <a:ext uri="{FF2B5EF4-FFF2-40B4-BE49-F238E27FC236}">
                <a16:creationId xmlns:a16="http://schemas.microsoft.com/office/drawing/2014/main" id="{9F63E72B-274D-4038-8F0C-04F532C5DDD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pic>
        <p:nvPicPr>
          <p:cNvPr id="13" name="Picture 4" descr="I am thinking.... :): Love is when!">
            <a:extLst>
              <a:ext uri="{FF2B5EF4-FFF2-40B4-BE49-F238E27FC236}">
                <a16:creationId xmlns:a16="http://schemas.microsoft.com/office/drawing/2014/main" id="{510492E8-82D4-4360-8B4B-CD90283DFC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00875" y="3651201"/>
            <a:ext cx="3048000" cy="1428750"/>
          </a:xfrm>
          <a:prstGeom prst="rect">
            <a:avLst/>
          </a:prstGeom>
        </p:spPr>
      </p:pic>
      <p:sp>
        <p:nvSpPr>
          <p:cNvPr id="10" name="Text Placeholder 5">
            <a:extLst>
              <a:ext uri="{FF2B5EF4-FFF2-40B4-BE49-F238E27FC236}">
                <a16:creationId xmlns:a16="http://schemas.microsoft.com/office/drawing/2014/main" id="{3B590AE1-63C2-4FF7-8C0B-DAB196C9C894}"/>
              </a:ext>
            </a:extLst>
          </p:cNvPr>
          <p:cNvSpPr>
            <a:spLocks noGrp="1"/>
          </p:cNvSpPr>
          <p:nvPr>
            <p:ph type="body" sz="quarter" idx="14"/>
          </p:nvPr>
        </p:nvSpPr>
        <p:spPr/>
        <p:txBody>
          <a:bodyPr/>
          <a:lstStyle/>
          <a:p>
            <a:pPr marL="0" marR="0" lvl="0" indent="0" algn="l" defTabSz="457200" rtl="0" eaLnBrk="1" fontAlgn="auto" latinLnBrk="0" hangingPunct="1">
              <a:lnSpc>
                <a:spcPct val="100000"/>
              </a:lnSpc>
              <a:spcBef>
                <a:spcPts val="1000"/>
              </a:spcBef>
              <a:spcAft>
                <a:spcPts val="0"/>
              </a:spcAft>
              <a:buClr>
                <a:srgbClr val="ACD433"/>
              </a:buClr>
              <a:buSzPct val="80000"/>
              <a:buFont typeface="Wingdings 3" charset="2"/>
              <a:buNone/>
              <a:tabLst/>
              <a:defRPr/>
            </a:pPr>
            <a:r>
              <a:rPr kumimoji="0" lang="en-US" sz="1200" b="0" i="1" u="none" strike="noStrike" kern="1200" cap="none" spc="0" normalizeH="0" baseline="0" noProof="0" dirty="0">
                <a:ln>
                  <a:noFill/>
                </a:ln>
                <a:solidFill>
                  <a:srgbClr val="0E5580"/>
                </a:solidFill>
                <a:effectLst/>
                <a:uLnTx/>
                <a:uFillTx/>
                <a:latin typeface="Calibri Light" panose="020F0302020204030204" pitchFamily="34" charset="0"/>
                <a:ea typeface="+mn-ea"/>
                <a:cs typeface="Calibri Light" panose="020F0302020204030204" pitchFamily="34" charset="0"/>
              </a:rPr>
              <a:t>2020</a:t>
            </a:r>
          </a:p>
        </p:txBody>
      </p:sp>
      <p:sp>
        <p:nvSpPr>
          <p:cNvPr id="3" name="Footer Placeholder 6">
            <a:extLst>
              <a:ext uri="{FF2B5EF4-FFF2-40B4-BE49-F238E27FC236}">
                <a16:creationId xmlns:a16="http://schemas.microsoft.com/office/drawing/2014/main" id="{389CC828-AD1D-4464-9162-F91D5494DBFF}"/>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ACD433"/>
                </a:solidFill>
                <a:effectLst/>
                <a:uLnTx/>
                <a:uFillTx/>
                <a:latin typeface="Calibri Light" panose="020F0302020204030204" pitchFamily="34" charset="0"/>
                <a:ea typeface="+mn-ea"/>
                <a:cs typeface="Calibri Light" panose="020F0302020204030204" pitchFamily="34" charset="0"/>
              </a:rPr>
              <a:t>State of AK, DVR, CRP, Code of Ethics</a:t>
            </a:r>
          </a:p>
        </p:txBody>
      </p:sp>
      <p:sp>
        <p:nvSpPr>
          <p:cNvPr id="4" name="Slide Number Placeholder 7">
            <a:extLst>
              <a:ext uri="{FF2B5EF4-FFF2-40B4-BE49-F238E27FC236}">
                <a16:creationId xmlns:a16="http://schemas.microsoft.com/office/drawing/2014/main" id="{81716174-80B2-4E21-BC64-845CE12C5839}"/>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95CBEC59-7FF9-4688-98DF-89832A0C9025}" type="slidenum">
              <a:rPr kumimoji="0" lang="en-US"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7</a:t>
            </a:fld>
            <a:endParaRPr kumimoji="0" lang="en-US"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60992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727"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0548CE84-AFD3-425A-8476-7372581905D9}"/>
              </a:ext>
            </a:extLst>
          </p:cNvPr>
          <p:cNvSpPr>
            <a:spLocks noGrp="1"/>
          </p:cNvSpPr>
          <p:nvPr>
            <p:ph type="title" idx="4294967295"/>
          </p:nvPr>
        </p:nvSpPr>
        <p:spPr>
          <a:xfrm>
            <a:off x="1698625" y="5702300"/>
            <a:ext cx="9385300" cy="5270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
                <a:srgbClr val="ACD433"/>
              </a:buClr>
              <a:buSzPct val="80000"/>
              <a:buFont typeface="Arial" panose="020B0604020202020204" pitchFamily="34" charset="0"/>
              <a:buNone/>
              <a:tabLst/>
              <a:defRPr/>
            </a:pPr>
            <a:r>
              <a:rPr kumimoji="0" lang="en-US" sz="2500" b="1" i="0" u="none" strike="noStrike" kern="1200" cap="none" spc="0" normalizeH="0" baseline="0" noProof="0" dirty="0">
                <a:ln>
                  <a:noFill/>
                </a:ln>
                <a:solidFill>
                  <a:srgbClr val="ACD433"/>
                </a:solidFill>
                <a:effectLst/>
                <a:uLnTx/>
                <a:uFillTx/>
                <a:latin typeface="Calibri Light" panose="020F0302020204030204" pitchFamily="34" charset="0"/>
                <a:ea typeface="+mn-ea"/>
                <a:cs typeface="Calibri Light" panose="020F0302020204030204" pitchFamily="34" charset="0"/>
              </a:rPr>
              <a:t>Ethical Practice</a:t>
            </a:r>
            <a:r>
              <a:rPr kumimoji="0" lang="en-US" sz="2500" b="1" i="0" u="none" strike="noStrike" kern="1200" cap="none" spc="0" normalizeH="0" baseline="0" noProof="0" dirty="0">
                <a:ln>
                  <a:noFill/>
                </a:ln>
                <a:solidFill>
                  <a:schemeClr val="bg1"/>
                </a:solidFill>
                <a:effectLst/>
                <a:uLnTx/>
                <a:uFillTx/>
                <a:latin typeface="Calibri Light" panose="020F0302020204030204" pitchFamily="34" charset="0"/>
                <a:ea typeface="+mn-ea"/>
                <a:cs typeface="Calibri Light" panose="020F0302020204030204" pitchFamily="34" charset="0"/>
              </a:rPr>
              <a:t> 1</a:t>
            </a:r>
          </a:p>
        </p:txBody>
      </p:sp>
      <p:sp>
        <p:nvSpPr>
          <p:cNvPr id="9" name="Content Placeholder 2">
            <a:extLst>
              <a:ext uri="{FF2B5EF4-FFF2-40B4-BE49-F238E27FC236}">
                <a16:creationId xmlns:a16="http://schemas.microsoft.com/office/drawing/2014/main" id="{78CB9E3C-00D1-488E-BF99-1D73A15CC135}"/>
              </a:ext>
            </a:extLst>
          </p:cNvPr>
          <p:cNvSpPr>
            <a:spLocks noGrp="1"/>
          </p:cNvSpPr>
          <p:nvPr>
            <p:ph sz="half" idx="2"/>
          </p:nvPr>
        </p:nvSpPr>
        <p:spPr>
          <a:xfrm>
            <a:off x="1809333" y="1693336"/>
            <a:ext cx="9423740" cy="2291644"/>
          </a:xfrm>
        </p:spPr>
        <p:txBody>
          <a:bodyPr/>
          <a:lstStyle/>
          <a:p>
            <a:pPr marL="0" indent="0">
              <a:buNone/>
            </a:pPr>
            <a:r>
              <a:rPr kumimoji="0" lang="en-US" sz="2200" b="1"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t>Confidentiality and Privacy</a:t>
            </a:r>
            <a:br>
              <a:rPr kumimoji="0" lang="en-US" sz="2400" b="1"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br>
            <a: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t>- Trust</a:t>
            </a:r>
            <a:b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br>
            <a: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t>- Partnership, boundaries, confidentiality</a:t>
            </a:r>
            <a:b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br>
            <a: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t>- Release of Information</a:t>
            </a:r>
            <a:b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br>
            <a: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t>- Barriers, limitations, goals and objectives</a:t>
            </a:r>
            <a:b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br>
            <a: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t>- Information kept secure</a:t>
            </a:r>
            <a:b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br>
            <a: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t>- Consult with VRC when in doubt</a:t>
            </a:r>
            <a:endParaRPr lang="en-IN" dirty="0"/>
          </a:p>
        </p:txBody>
      </p:sp>
      <p:pic>
        <p:nvPicPr>
          <p:cNvPr id="12" name="CRP Ethics slide 3">
            <a:hlinkClick r:id="" action="ppaction://media"/>
            <a:extLst>
              <a:ext uri="{FF2B5EF4-FFF2-40B4-BE49-F238E27FC236}">
                <a16:creationId xmlns:a16="http://schemas.microsoft.com/office/drawing/2014/main" id="{0FE48B7F-6712-499D-81E7-AE424316A0C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pic>
        <p:nvPicPr>
          <p:cNvPr id="13" name="Picture 4" descr="Programme for The 5 Minute Lesson Plan | @TeacherToolkit">
            <a:extLst>
              <a:ext uri="{FF2B5EF4-FFF2-40B4-BE49-F238E27FC236}">
                <a16:creationId xmlns:a16="http://schemas.microsoft.com/office/drawing/2014/main" id="{36381B54-CE8C-48DD-A1EF-5475FFE3B3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06246" y="3190578"/>
            <a:ext cx="3270609" cy="1819276"/>
          </a:xfrm>
          <a:prstGeom prst="rect">
            <a:avLst/>
          </a:prstGeom>
        </p:spPr>
      </p:pic>
      <p:sp>
        <p:nvSpPr>
          <p:cNvPr id="10" name="Text Placeholder 5">
            <a:extLst>
              <a:ext uri="{FF2B5EF4-FFF2-40B4-BE49-F238E27FC236}">
                <a16:creationId xmlns:a16="http://schemas.microsoft.com/office/drawing/2014/main" id="{A112417D-3B0B-4E0F-BCAF-C0117AF15A76}"/>
              </a:ext>
            </a:extLst>
          </p:cNvPr>
          <p:cNvSpPr>
            <a:spLocks noGrp="1"/>
          </p:cNvSpPr>
          <p:nvPr>
            <p:ph type="body" sz="quarter" idx="14"/>
          </p:nvPr>
        </p:nvSpPr>
        <p:spPr/>
        <p:txBody>
          <a:bodyPr/>
          <a:lstStyle/>
          <a:p>
            <a:pPr marL="0" marR="0" lvl="0" indent="0" algn="l" defTabSz="457200" rtl="0" eaLnBrk="1" fontAlgn="auto" latinLnBrk="0" hangingPunct="1">
              <a:lnSpc>
                <a:spcPct val="100000"/>
              </a:lnSpc>
              <a:spcBef>
                <a:spcPts val="1000"/>
              </a:spcBef>
              <a:spcAft>
                <a:spcPts val="0"/>
              </a:spcAft>
              <a:buClr>
                <a:srgbClr val="ACD433"/>
              </a:buClr>
              <a:buSzPct val="80000"/>
              <a:buFont typeface="Wingdings 3" charset="2"/>
              <a:buNone/>
              <a:tabLst/>
              <a:defRPr/>
            </a:pPr>
            <a:r>
              <a:rPr kumimoji="0" lang="en-US" sz="1200" b="0" i="1" u="none" strike="noStrike" kern="1200" cap="none" spc="0" normalizeH="0" baseline="0" noProof="0" dirty="0">
                <a:ln>
                  <a:noFill/>
                </a:ln>
                <a:solidFill>
                  <a:srgbClr val="0E5580"/>
                </a:solidFill>
                <a:effectLst/>
                <a:uLnTx/>
                <a:uFillTx/>
                <a:latin typeface="Calibri Light" panose="020F0302020204030204" pitchFamily="34" charset="0"/>
                <a:ea typeface="+mn-ea"/>
                <a:cs typeface="Calibri Light" panose="020F0302020204030204" pitchFamily="34" charset="0"/>
              </a:rPr>
              <a:t>2020</a:t>
            </a:r>
          </a:p>
        </p:txBody>
      </p:sp>
      <p:sp>
        <p:nvSpPr>
          <p:cNvPr id="3" name="Footer Placeholder 6">
            <a:extLst>
              <a:ext uri="{FF2B5EF4-FFF2-40B4-BE49-F238E27FC236}">
                <a16:creationId xmlns:a16="http://schemas.microsoft.com/office/drawing/2014/main" id="{CC5488CD-0275-42E9-B548-9BF1D029BDE0}"/>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ACD433"/>
                </a:solidFill>
                <a:effectLst/>
                <a:uLnTx/>
                <a:uFillTx/>
                <a:latin typeface="Calibri Light" panose="020F0302020204030204" pitchFamily="34" charset="0"/>
                <a:ea typeface="+mn-ea"/>
                <a:cs typeface="Calibri Light" panose="020F0302020204030204" pitchFamily="34" charset="0"/>
              </a:rPr>
              <a:t>State of AK, DVR, CRP, Code of Ethics</a:t>
            </a:r>
          </a:p>
        </p:txBody>
      </p:sp>
      <p:sp>
        <p:nvSpPr>
          <p:cNvPr id="4" name="Slide Number Placeholder 7">
            <a:extLst>
              <a:ext uri="{FF2B5EF4-FFF2-40B4-BE49-F238E27FC236}">
                <a16:creationId xmlns:a16="http://schemas.microsoft.com/office/drawing/2014/main" id="{2BC3C391-C8F0-4DF8-9427-8452C72E0D8D}"/>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95CBEC59-7FF9-4688-98DF-89832A0C9025}" type="slidenum">
              <a:rPr kumimoji="0" lang="en-US"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8</a:t>
            </a:fld>
            <a:endParaRPr kumimoji="0" lang="en-US"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429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76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C743D29E-0C88-41FE-BD70-84CAECBBC970}"/>
              </a:ext>
            </a:extLst>
          </p:cNvPr>
          <p:cNvSpPr>
            <a:spLocks noGrp="1"/>
          </p:cNvSpPr>
          <p:nvPr>
            <p:ph type="title" idx="4294967295"/>
          </p:nvPr>
        </p:nvSpPr>
        <p:spPr>
          <a:xfrm>
            <a:off x="1698625" y="5702300"/>
            <a:ext cx="9385300" cy="5270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
                <a:srgbClr val="ACD433"/>
              </a:buClr>
              <a:buSzPct val="80000"/>
              <a:buFont typeface="Arial" panose="020B0604020202020204" pitchFamily="34" charset="0"/>
              <a:buNone/>
              <a:tabLst/>
              <a:defRPr/>
            </a:pPr>
            <a:r>
              <a:rPr kumimoji="0" lang="en-US" sz="2500" b="1" i="0" u="none" strike="noStrike" kern="1200" cap="none" spc="0" normalizeH="0" baseline="0" noProof="0" dirty="0">
                <a:ln>
                  <a:noFill/>
                </a:ln>
                <a:solidFill>
                  <a:srgbClr val="ACD433"/>
                </a:solidFill>
                <a:effectLst/>
                <a:uLnTx/>
                <a:uFillTx/>
                <a:latin typeface="Calibri Light" panose="020F0302020204030204" pitchFamily="34" charset="0"/>
                <a:ea typeface="+mn-ea"/>
                <a:cs typeface="Calibri Light" panose="020F0302020204030204" pitchFamily="34" charset="0"/>
              </a:rPr>
              <a:t>Ethical Practice </a:t>
            </a:r>
            <a:r>
              <a:rPr kumimoji="0" lang="en-US" sz="2500" b="1" i="0" u="none" strike="noStrike" kern="1200" cap="none" spc="0" normalizeH="0" baseline="0" noProof="0" dirty="0">
                <a:ln>
                  <a:noFill/>
                </a:ln>
                <a:solidFill>
                  <a:schemeClr val="bg1"/>
                </a:solidFill>
                <a:effectLst/>
                <a:uLnTx/>
                <a:uFillTx/>
                <a:latin typeface="Calibri Light" panose="020F0302020204030204" pitchFamily="34" charset="0"/>
                <a:ea typeface="+mn-ea"/>
                <a:cs typeface="Calibri Light" panose="020F0302020204030204" pitchFamily="34" charset="0"/>
              </a:rPr>
              <a:t>2</a:t>
            </a:r>
          </a:p>
        </p:txBody>
      </p:sp>
      <p:sp>
        <p:nvSpPr>
          <p:cNvPr id="6" name="Content Placeholder 2">
            <a:extLst>
              <a:ext uri="{FF2B5EF4-FFF2-40B4-BE49-F238E27FC236}">
                <a16:creationId xmlns:a16="http://schemas.microsoft.com/office/drawing/2014/main" id="{EC0B66F9-EABD-42BC-BADD-E9E23DD054E3}"/>
              </a:ext>
            </a:extLst>
          </p:cNvPr>
          <p:cNvSpPr>
            <a:spLocks noGrp="1"/>
          </p:cNvSpPr>
          <p:nvPr>
            <p:ph sz="half" idx="2"/>
          </p:nvPr>
        </p:nvSpPr>
        <p:spPr>
          <a:xfrm>
            <a:off x="1809338" y="1783646"/>
            <a:ext cx="5968711" cy="1848556"/>
          </a:xfrm>
        </p:spPr>
        <p:txBody>
          <a:bodyPr/>
          <a:lstStyle/>
          <a:p>
            <a:pPr marL="0" marR="0" lvl="0" indent="0" algn="l" defTabSz="914400" rtl="0" eaLnBrk="1" fontAlgn="auto" latinLnBrk="0" hangingPunct="1">
              <a:lnSpc>
                <a:spcPct val="100000"/>
              </a:lnSpc>
              <a:spcBef>
                <a:spcPts val="600"/>
              </a:spcBef>
              <a:spcAft>
                <a:spcPts val="0"/>
              </a:spcAft>
              <a:buClr>
                <a:schemeClr val="tx2"/>
              </a:buClr>
              <a:buSzPct val="80000"/>
              <a:buFont typeface="Arial" panose="020B0604020202020204" pitchFamily="34" charset="0"/>
              <a:buNone/>
              <a:tabLst/>
              <a:defRPr/>
            </a:pPr>
            <a:r>
              <a:rPr kumimoji="0" lang="en-US" sz="2200" b="1"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t>Advocacy and Accessibility</a:t>
            </a:r>
            <a:br>
              <a:rPr kumimoji="0" lang="en-US" sz="2400" b="1" i="0" u="sng"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br>
            <a: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t>- Permissible to advocate</a:t>
            </a:r>
            <a:b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br>
            <a: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t>- Document consent</a:t>
            </a:r>
            <a:b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br>
            <a:r>
              <a:rPr kumimoji="0" lang="en-US" sz="2000" b="0" i="0" u="none" strike="noStrike" kern="1200" cap="none" spc="0" normalizeH="0" baseline="0" noProof="0" dirty="0">
                <a:ln>
                  <a:noFill/>
                </a:ln>
                <a:solidFill>
                  <a:srgbClr val="0E5580">
                    <a:lumMod val="75000"/>
                  </a:srgbClr>
                </a:solidFill>
                <a:effectLst/>
                <a:uLnTx/>
                <a:uFillTx/>
                <a:latin typeface="Calibri Light" panose="020F0302020204030204" pitchFamily="34" charset="0"/>
                <a:ea typeface="+mj-ea"/>
                <a:cs typeface="Calibri Light" panose="020F0302020204030204" pitchFamily="34" charset="0"/>
              </a:rPr>
              <a:t>- Appropriately accessible employment settings</a:t>
            </a:r>
            <a:endParaRPr kumimoji="0" lang="en-IN" sz="1600" b="0" i="0" u="none" strike="noStrike" kern="1200" cap="none" spc="0" normalizeH="0" baseline="0" noProof="0" dirty="0">
              <a:ln>
                <a:noFill/>
              </a:ln>
              <a:solidFill>
                <a:schemeClr val="bg1"/>
              </a:solidFill>
              <a:effectLst/>
              <a:uLnTx/>
              <a:uFillTx/>
              <a:latin typeface="+mn-lt"/>
              <a:ea typeface="+mn-ea"/>
              <a:cs typeface="+mn-cs"/>
            </a:endParaRPr>
          </a:p>
        </p:txBody>
      </p:sp>
      <p:sp>
        <p:nvSpPr>
          <p:cNvPr id="7" name="Text Placeholder 3">
            <a:extLst>
              <a:ext uri="{FF2B5EF4-FFF2-40B4-BE49-F238E27FC236}">
                <a16:creationId xmlns:a16="http://schemas.microsoft.com/office/drawing/2014/main" id="{B2C1196B-B5ED-4AB4-8AD4-D57FDFA5262D}"/>
              </a:ext>
            </a:extLst>
          </p:cNvPr>
          <p:cNvSpPr>
            <a:spLocks noGrp="1"/>
          </p:cNvSpPr>
          <p:nvPr>
            <p:ph type="body" sz="quarter" idx="14"/>
          </p:nvPr>
        </p:nvSpPr>
        <p:spPr/>
        <p:txBody>
          <a:bodyPr/>
          <a:lstStyle/>
          <a:p>
            <a:pPr marL="0" marR="0" lvl="0" indent="0" algn="l" defTabSz="457200" rtl="0" eaLnBrk="1" fontAlgn="auto" latinLnBrk="0" hangingPunct="1">
              <a:lnSpc>
                <a:spcPct val="100000"/>
              </a:lnSpc>
              <a:spcBef>
                <a:spcPts val="1000"/>
              </a:spcBef>
              <a:spcAft>
                <a:spcPts val="0"/>
              </a:spcAft>
              <a:buClr>
                <a:srgbClr val="ACD433"/>
              </a:buClr>
              <a:buSzPct val="80000"/>
              <a:buFont typeface="Wingdings 3" charset="2"/>
              <a:buNone/>
              <a:tabLst/>
              <a:defRPr/>
            </a:pPr>
            <a:r>
              <a:rPr kumimoji="0" lang="en-US" sz="1200" b="0" i="1" u="none" strike="noStrike" kern="1200" cap="none" spc="0" normalizeH="0" baseline="0" noProof="0" dirty="0">
                <a:ln>
                  <a:noFill/>
                </a:ln>
                <a:solidFill>
                  <a:srgbClr val="0E5580"/>
                </a:solidFill>
                <a:effectLst/>
                <a:uLnTx/>
                <a:uFillTx/>
                <a:latin typeface="Calibri Light" panose="020F0302020204030204" pitchFamily="34" charset="0"/>
                <a:ea typeface="+mn-ea"/>
                <a:cs typeface="Calibri Light" panose="020F0302020204030204" pitchFamily="34" charset="0"/>
              </a:rPr>
              <a:t>2020</a:t>
            </a:r>
          </a:p>
        </p:txBody>
      </p:sp>
      <p:pic>
        <p:nvPicPr>
          <p:cNvPr id="9" name="CRP Ethics slide 4">
            <a:hlinkClick r:id="" action="ppaction://media"/>
            <a:extLst>
              <a:ext uri="{FF2B5EF4-FFF2-40B4-BE49-F238E27FC236}">
                <a16:creationId xmlns:a16="http://schemas.microsoft.com/office/drawing/2014/main" id="{A6E72E53-9440-417E-8EED-0033F20738A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pic>
        <p:nvPicPr>
          <p:cNvPr id="10" name="Picture 5" descr="Web Accessibility | Wendi Straub">
            <a:extLst>
              <a:ext uri="{FF2B5EF4-FFF2-40B4-BE49-F238E27FC236}">
                <a16:creationId xmlns:a16="http://schemas.microsoft.com/office/drawing/2014/main" id="{57ECBC1D-94AA-4593-976D-C4AAD921F7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15150" y="2308067"/>
            <a:ext cx="2756636" cy="2556252"/>
          </a:xfrm>
          <a:prstGeom prst="rect">
            <a:avLst/>
          </a:prstGeom>
        </p:spPr>
      </p:pic>
      <p:sp>
        <p:nvSpPr>
          <p:cNvPr id="8" name="Footer Placeholder 6">
            <a:extLst>
              <a:ext uri="{FF2B5EF4-FFF2-40B4-BE49-F238E27FC236}">
                <a16:creationId xmlns:a16="http://schemas.microsoft.com/office/drawing/2014/main" id="{A481FF54-56C2-4DCC-9CF6-749059B01E7B}"/>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ACD433"/>
                </a:solidFill>
                <a:effectLst/>
                <a:uLnTx/>
                <a:uFillTx/>
                <a:latin typeface="Calibri Light" panose="020F0302020204030204" pitchFamily="34" charset="0"/>
                <a:ea typeface="+mn-ea"/>
                <a:cs typeface="Calibri Light" panose="020F0302020204030204" pitchFamily="34" charset="0"/>
              </a:rPr>
              <a:t>State of AK, DVR, CRP, Code of Ethics</a:t>
            </a:r>
          </a:p>
        </p:txBody>
      </p:sp>
      <p:sp>
        <p:nvSpPr>
          <p:cNvPr id="3" name="Slide Number Placeholder 7">
            <a:extLst>
              <a:ext uri="{FF2B5EF4-FFF2-40B4-BE49-F238E27FC236}">
                <a16:creationId xmlns:a16="http://schemas.microsoft.com/office/drawing/2014/main" id="{C1828CDE-C5B7-4FFE-9BDF-B489C36E68BE}"/>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95CBEC59-7FF9-4688-98DF-89832A0C9025}" type="slidenum">
              <a:rPr kumimoji="0" lang="en-US" sz="2800" b="0" i="0" u="none" strike="noStrike" kern="1200" cap="none" spc="0" normalizeH="0" baseline="0" noProof="0" smtClean="0">
                <a:ln>
                  <a:noFill/>
                </a:ln>
                <a:solidFill>
                  <a:prstClr val="white"/>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9</a:t>
            </a:fld>
            <a:endParaRPr kumimoji="0" lang="en-US"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63716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08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9fc9171bb41dc08635275f351de8590">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29387215989a890c06011de04edfe97d"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17F9CC6-F7CA-41EA-81DA-97EFF19429B6}">
  <ds:schemaRefs>
    <ds:schemaRef ds:uri="http://schemas.microsoft.com/sharepoint/v3/contenttype/forms"/>
  </ds:schemaRefs>
</ds:datastoreItem>
</file>

<file path=customXml/itemProps2.xml><?xml version="1.0" encoding="utf-8"?>
<ds:datastoreItem xmlns:ds="http://schemas.openxmlformats.org/officeDocument/2006/customXml" ds:itemID="{4242AFFF-C96F-4C05-9045-3240A5329ECA}">
  <ds:schemaRefs>
    <ds:schemaRef ds:uri="http://purl.org/dc/terms/"/>
    <ds:schemaRef ds:uri="http://schemas.microsoft.com/office/2006/metadata/properties"/>
    <ds:schemaRef ds:uri="http://schemas.microsoft.com/office/infopath/2007/PartnerControls"/>
    <ds:schemaRef ds:uri="http://schemas.microsoft.com/office/2006/documentManagement/types"/>
    <ds:schemaRef ds:uri="http://purl.org/dc/elements/1.1/"/>
    <ds:schemaRef ds:uri="71af3243-3dd4-4a8d-8c0d-dd76da1f02a5"/>
    <ds:schemaRef ds:uri="16c05727-aa75-4e4a-9b5f-8a80a1165891"/>
    <ds:schemaRef ds:uri="http://www.w3.org/XML/1998/namespace"/>
    <ds:schemaRef ds:uri="http://purl.org/dc/dcmitype/"/>
    <ds:schemaRef ds:uri="http://schemas.openxmlformats.org/package/2006/metadata/core-properties"/>
  </ds:schemaRefs>
</ds:datastoreItem>
</file>

<file path=customXml/itemProps3.xml><?xml version="1.0" encoding="utf-8"?>
<ds:datastoreItem xmlns:ds="http://schemas.openxmlformats.org/officeDocument/2006/customXml" ds:itemID="{504F5DC0-7B0F-411B-A0C5-A1B1D5EB33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Ion Boardroom</Template>
  <TotalTime>0</TotalTime>
  <Words>3518</Words>
  <Application>Microsoft Office PowerPoint</Application>
  <PresentationFormat>Widescreen</PresentationFormat>
  <Paragraphs>185</Paragraphs>
  <Slides>15</Slides>
  <Notes>15</Notes>
  <HiddenSlides>0</HiddenSlides>
  <MMClips>15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Calibri</vt:lpstr>
      <vt:lpstr>Century Gothic</vt:lpstr>
      <vt:lpstr>Arial</vt:lpstr>
      <vt:lpstr>Wingdings 3</vt:lpstr>
      <vt:lpstr>Calibri Light</vt:lpstr>
      <vt:lpstr>Ion Boardroom</vt:lpstr>
      <vt:lpstr>CRP Ethics Training</vt:lpstr>
      <vt:lpstr>The Code of Ethics for Community Rehabilitation Providers (CRPs) is designed to provide guidance for the ethical standards of CRPs.</vt:lpstr>
      <vt:lpstr>Expectations</vt:lpstr>
      <vt:lpstr>Why does it matter?</vt:lpstr>
      <vt:lpstr>The objectives of Ethical Practice are further broken down on the next slides - </vt:lpstr>
      <vt:lpstr>Ethical Practice – Misuse of Position</vt:lpstr>
      <vt:lpstr>Ethical Practice</vt:lpstr>
      <vt:lpstr>Ethical Practice 1</vt:lpstr>
      <vt:lpstr>Ethical Practice 2</vt:lpstr>
      <vt:lpstr>Ethical Practice 3</vt:lpstr>
      <vt:lpstr>Ethical Practice 4</vt:lpstr>
      <vt:lpstr>Ethical Practice 5</vt:lpstr>
      <vt:lpstr>Ethical Practice 6</vt:lpstr>
      <vt:lpstr>Ethical Practice 7</vt:lpstr>
      <vt:lpstr>THANK YOU! State of Alaska DOLWD, Division of Vocational Rehabilitation CRP Specialist (907) 465-6932 dol.dvr.crp@Alaska.gov www.labor.state.ak.us/dvr/crps-resources.htm    Please take this brief questionnaire by clicking on the hand.  The link will take you to Survey Monkey. </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2020-02-26T19:14:33Z</dcterms:created>
  <dcterms:modified xsi:type="dcterms:W3CDTF">2021-10-27T02:19:31Z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